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autoCompressPictures="0">
  <p:sldMasterIdLst>
    <p:sldMasterId id="2147483648" r:id="rId5"/>
  </p:sldMasterIdLst>
  <p:notesMasterIdLst>
    <p:notesMasterId r:id="rId28"/>
  </p:notesMasterIdLst>
  <p:sldIdLst>
    <p:sldId id="265" r:id="rId6"/>
    <p:sldId id="289" r:id="rId7"/>
    <p:sldId id="262" r:id="rId8"/>
    <p:sldId id="316" r:id="rId9"/>
    <p:sldId id="274" r:id="rId10"/>
    <p:sldId id="291" r:id="rId11"/>
    <p:sldId id="292" r:id="rId12"/>
    <p:sldId id="306" r:id="rId13"/>
    <p:sldId id="294" r:id="rId14"/>
    <p:sldId id="295" r:id="rId15"/>
    <p:sldId id="308" r:id="rId16"/>
    <p:sldId id="317" r:id="rId17"/>
    <p:sldId id="296" r:id="rId18"/>
    <p:sldId id="310" r:id="rId19"/>
    <p:sldId id="311" r:id="rId20"/>
    <p:sldId id="312" r:id="rId21"/>
    <p:sldId id="302" r:id="rId22"/>
    <p:sldId id="307" r:id="rId23"/>
    <p:sldId id="313" r:id="rId24"/>
    <p:sldId id="314" r:id="rId25"/>
    <p:sldId id="315" r:id="rId26"/>
    <p:sldId id="318" r:id="rId27"/>
  </p:sldIdLst>
  <p:sldSz cx="9144000" cy="6858000" type="screen4x3"/>
  <p:notesSz cx="6858000" cy="9144000"/>
  <p:embeddedFontLst>
    <p:embeddedFont>
      <p:font typeface="ＭＳ Ｐゴシック" panose="020B0600070205080204" pitchFamily="34" charset="-128"/>
      <p:regular r:id="rId29"/>
    </p:embeddedFont>
    <p:embeddedFont>
      <p:font typeface="Calibri" panose="020F0502020204030204" pitchFamily="34" charset="0"/>
      <p:regular r:id="rId30"/>
      <p:bold r:id="rId31"/>
      <p:italic r:id="rId32"/>
      <p:boldItalic r:id="rId33"/>
    </p:embeddedFont>
  </p:embeddedFontLst>
  <p:defaultTextStyle>
    <a:defPPr>
      <a:defRPr lang="en-GB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ＭＳ Ｐゴシック" pitchFamily="1" charset="-128"/>
        <a:cs typeface="+mn-cs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ＭＳ Ｐゴシック" pitchFamily="1" charset="-128"/>
        <a:cs typeface="+mn-cs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ＭＳ Ｐゴシック" pitchFamily="1" charset="-128"/>
        <a:cs typeface="+mn-cs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ＭＳ Ｐゴシック" pitchFamily="1" charset="-128"/>
        <a:cs typeface="+mn-cs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ＭＳ Ｐゴシック" pitchFamily="1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ＭＳ Ｐゴシック" pitchFamily="1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ＭＳ Ｐゴシック" pitchFamily="1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ＭＳ Ｐゴシック" pitchFamily="1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ＭＳ Ｐゴシック" pitchFamily="1" charset="-128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F3C06"/>
    <a:srgbClr val="E7530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>
        <p:scale>
          <a:sx n="53" d="100"/>
          <a:sy n="53" d="100"/>
        </p:scale>
        <p:origin x="-1560" y="-109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21" Type="http://schemas.openxmlformats.org/officeDocument/2006/relationships/slide" Target="slides/slide16.xml"/><Relationship Id="rId34" Type="http://schemas.openxmlformats.org/officeDocument/2006/relationships/presProps" Target="presProp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font" Target="fonts/font5.fntdata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font" Target="fonts/font1.fntdata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font" Target="fonts/font4.fntdata"/><Relationship Id="rId37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notesMaster" Target="notesMasters/notesMaster1.xml"/><Relationship Id="rId36" Type="http://schemas.openxmlformats.org/officeDocument/2006/relationships/theme" Target="theme/theme1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font" Target="fonts/font3.fntdata"/><Relationship Id="rId4" Type="http://schemas.openxmlformats.org/officeDocument/2006/relationships/customXml" Target="../customXml/item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font" Target="fonts/font2.fntdata"/><Relationship Id="rId35" Type="http://schemas.openxmlformats.org/officeDocument/2006/relationships/viewProps" Target="viewProps.xml"/><Relationship Id="rId8" Type="http://schemas.openxmlformats.org/officeDocument/2006/relationships/slide" Target="slides/slide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B64709F-7B92-4904-980E-C27FFADFC1BF}" type="datetimeFigureOut">
              <a:rPr lang="en-GB" smtClean="0"/>
              <a:pPr/>
              <a:t>12/09/2018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4E7319E-213C-4920-A16F-A5F14520856B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827785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F64F25-C7F6-4E11-8B8C-CCA7BD6D9214}" type="slidenum">
              <a:rPr lang="en-GB" smtClean="0"/>
              <a:pPr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724851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file://localhost/Volumes/Other%20Clients/Eduqas/P17661%20Eduqas%20Brand%20Identity%20Guidelines/Links/Corbis-42-53088181.jpg" TargetMode="External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Corbis-42-53088181_bandw.jpg"/>
          <p:cNvPicPr preferRelativeResize="0">
            <a:picLocks/>
          </p:cNvPicPr>
          <p:nvPr userDrawn="1"/>
        </p:nvPicPr>
        <p:blipFill rotWithShape="1"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1" t="9973" r="-331" b="4013"/>
          <a:stretch/>
        </p:blipFill>
        <p:spPr>
          <a:xfrm>
            <a:off x="5425200" y="3048000"/>
            <a:ext cx="3261600" cy="2805414"/>
          </a:xfrm>
          <a:prstGeom prst="rect">
            <a:avLst/>
          </a:prstGeom>
        </p:spPr>
      </p:pic>
      <p:sp>
        <p:nvSpPr>
          <p:cNvPr id="7" name="Text Placeholder 17"/>
          <p:cNvSpPr>
            <a:spLocks noGrp="1"/>
          </p:cNvSpPr>
          <p:nvPr>
            <p:ph type="body" sz="quarter" idx="15" hasCustomPrompt="1"/>
          </p:nvPr>
        </p:nvSpPr>
        <p:spPr>
          <a:xfrm>
            <a:off x="487363" y="3094339"/>
            <a:ext cx="4868862" cy="2805113"/>
          </a:xfrm>
        </p:spPr>
        <p:txBody>
          <a:bodyPr/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GB" baseline="30000" dirty="0" err="1" smtClean="0">
                <a:solidFill>
                  <a:srgbClr val="5A5A59"/>
                </a:solidFill>
                <a:latin typeface="Bliss-Light"/>
                <a:cs typeface="Bliss-Light"/>
              </a:rPr>
              <a:t>Invellab</a:t>
            </a:r>
            <a:r>
              <a:rPr lang="en-GB" baseline="30000" dirty="0" smtClean="0">
                <a:solidFill>
                  <a:srgbClr val="5A5A59"/>
                </a:solidFill>
                <a:latin typeface="Bliss-Light"/>
                <a:cs typeface="Bliss-Light"/>
              </a:rPr>
              <a:t> id </a:t>
            </a:r>
            <a:r>
              <a:rPr lang="en-GB" baseline="30000" dirty="0" err="1" smtClean="0">
                <a:solidFill>
                  <a:srgbClr val="5A5A59"/>
                </a:solidFill>
                <a:latin typeface="Bliss-Light"/>
                <a:cs typeface="Bliss-Light"/>
              </a:rPr>
              <a:t>quiberumqui</a:t>
            </a:r>
            <a:r>
              <a:rPr lang="en-GB" baseline="30000" dirty="0" smtClean="0">
                <a:solidFill>
                  <a:srgbClr val="5A5A59"/>
                </a:solidFill>
                <a:latin typeface="Bliss-Light"/>
                <a:cs typeface="Bliss-Light"/>
              </a:rPr>
              <a:t> non </a:t>
            </a:r>
            <a:r>
              <a:rPr lang="en-GB" baseline="30000" dirty="0" err="1" smtClean="0">
                <a:solidFill>
                  <a:srgbClr val="5A5A59"/>
                </a:solidFill>
                <a:latin typeface="Bliss-Light"/>
                <a:cs typeface="Bliss-Light"/>
              </a:rPr>
              <a:t>rerovit</a:t>
            </a:r>
            <a:r>
              <a:rPr lang="en-GB" baseline="30000" dirty="0" smtClean="0">
                <a:solidFill>
                  <a:srgbClr val="5A5A59"/>
                </a:solidFill>
                <a:latin typeface="Bliss-Light"/>
                <a:cs typeface="Bliss-Light"/>
              </a:rPr>
              <a:t> era </a:t>
            </a:r>
            <a:r>
              <a:rPr lang="en-GB" baseline="30000" dirty="0" err="1" smtClean="0">
                <a:solidFill>
                  <a:srgbClr val="5A5A59"/>
                </a:solidFill>
                <a:latin typeface="Bliss-Light"/>
                <a:cs typeface="Bliss-Light"/>
              </a:rPr>
              <a:t>consequunt</a:t>
            </a:r>
            <a:r>
              <a:rPr lang="en-GB" baseline="30000" dirty="0" smtClean="0">
                <a:solidFill>
                  <a:srgbClr val="5A5A59"/>
                </a:solidFill>
                <a:latin typeface="Bliss-Light"/>
                <a:cs typeface="Bliss-Light"/>
              </a:rPr>
              <a:t> </a:t>
            </a:r>
            <a:r>
              <a:rPr lang="en-GB" baseline="30000" dirty="0" err="1" smtClean="0">
                <a:solidFill>
                  <a:srgbClr val="5A5A59"/>
                </a:solidFill>
                <a:latin typeface="Bliss-Light"/>
                <a:cs typeface="Bliss-Light"/>
              </a:rPr>
              <a:t>accabor</a:t>
            </a:r>
            <a:r>
              <a:rPr lang="en-GB" baseline="30000" dirty="0" smtClean="0">
                <a:solidFill>
                  <a:srgbClr val="5A5A59"/>
                </a:solidFill>
                <a:latin typeface="Bliss-Light"/>
                <a:cs typeface="Bliss-Light"/>
              </a:rPr>
              <a:t> </a:t>
            </a:r>
            <a:r>
              <a:rPr lang="en-GB" baseline="30000" dirty="0" err="1" smtClean="0">
                <a:solidFill>
                  <a:srgbClr val="5A5A59"/>
                </a:solidFill>
                <a:latin typeface="Bliss-Light"/>
                <a:cs typeface="Bliss-Light"/>
              </a:rPr>
              <a:t>epelicabo</a:t>
            </a:r>
            <a:r>
              <a:rPr lang="en-GB" baseline="30000" dirty="0" smtClean="0">
                <a:solidFill>
                  <a:srgbClr val="5A5A59"/>
                </a:solidFill>
                <a:latin typeface="Bliss-Light"/>
                <a:cs typeface="Bliss-Light"/>
              </a:rPr>
              <a:t>. Nam, id ex </a:t>
            </a:r>
            <a:r>
              <a:rPr lang="en-GB" baseline="30000" dirty="0" err="1" smtClean="0">
                <a:solidFill>
                  <a:srgbClr val="5A5A59"/>
                </a:solidFill>
                <a:latin typeface="Bliss-Light"/>
                <a:cs typeface="Bliss-Light"/>
              </a:rPr>
              <a:t>enis</a:t>
            </a:r>
            <a:r>
              <a:rPr lang="en-GB" baseline="30000" dirty="0" smtClean="0">
                <a:solidFill>
                  <a:srgbClr val="5A5A59"/>
                </a:solidFill>
                <a:latin typeface="Bliss-Light"/>
                <a:cs typeface="Bliss-Light"/>
              </a:rPr>
              <a:t> </a:t>
            </a:r>
            <a:r>
              <a:rPr lang="en-GB" baseline="30000" dirty="0" err="1" smtClean="0">
                <a:solidFill>
                  <a:srgbClr val="5A5A59"/>
                </a:solidFill>
                <a:latin typeface="Bliss-Light"/>
                <a:cs typeface="Bliss-Light"/>
              </a:rPr>
              <a:t>alis</a:t>
            </a:r>
            <a:r>
              <a:rPr lang="en-GB" baseline="30000" dirty="0" smtClean="0">
                <a:solidFill>
                  <a:srgbClr val="5A5A59"/>
                </a:solidFill>
                <a:latin typeface="Bliss-Light"/>
                <a:cs typeface="Bliss-Light"/>
              </a:rPr>
              <a:t> </a:t>
            </a:r>
            <a:r>
              <a:rPr lang="en-GB" baseline="30000" dirty="0" err="1" smtClean="0">
                <a:solidFill>
                  <a:srgbClr val="5A5A59"/>
                </a:solidFill>
                <a:latin typeface="Bliss-Light"/>
                <a:cs typeface="Bliss-Light"/>
              </a:rPr>
              <a:t>es</a:t>
            </a:r>
            <a:r>
              <a:rPr lang="en-GB" baseline="30000" dirty="0" smtClean="0">
                <a:solidFill>
                  <a:srgbClr val="5A5A59"/>
                </a:solidFill>
                <a:latin typeface="Bliss-Light"/>
                <a:cs typeface="Bliss-Light"/>
              </a:rPr>
              <a:t> </a:t>
            </a:r>
            <a:r>
              <a:rPr lang="en-GB" baseline="30000" dirty="0" err="1" smtClean="0">
                <a:solidFill>
                  <a:srgbClr val="5A5A59"/>
                </a:solidFill>
                <a:latin typeface="Bliss-Light"/>
                <a:cs typeface="Bliss-Light"/>
              </a:rPr>
              <a:t>doluptas</a:t>
            </a:r>
            <a:r>
              <a:rPr lang="en-GB" baseline="30000" dirty="0" smtClean="0">
                <a:solidFill>
                  <a:srgbClr val="5A5A59"/>
                </a:solidFill>
                <a:latin typeface="Bliss-Light"/>
                <a:cs typeface="Bliss-Light"/>
              </a:rPr>
              <a:t> </a:t>
            </a:r>
            <a:r>
              <a:rPr lang="en-GB" baseline="30000" dirty="0" err="1" smtClean="0">
                <a:solidFill>
                  <a:srgbClr val="5A5A59"/>
                </a:solidFill>
                <a:latin typeface="Bliss-Light"/>
                <a:cs typeface="Bliss-Light"/>
              </a:rPr>
              <a:t>sunt</a:t>
            </a:r>
            <a:r>
              <a:rPr lang="en-GB" baseline="30000" dirty="0" smtClean="0">
                <a:solidFill>
                  <a:srgbClr val="5A5A59"/>
                </a:solidFill>
                <a:latin typeface="Bliss-Light"/>
                <a:cs typeface="Bliss-Light"/>
              </a:rPr>
              <a:t> pa non </a:t>
            </a:r>
            <a:r>
              <a:rPr lang="en-GB" baseline="30000" dirty="0" err="1" smtClean="0">
                <a:solidFill>
                  <a:srgbClr val="5A5A59"/>
                </a:solidFill>
                <a:latin typeface="Bliss-Light"/>
                <a:cs typeface="Bliss-Light"/>
              </a:rPr>
              <a:t>plaudam</a:t>
            </a:r>
            <a:r>
              <a:rPr lang="en-GB" baseline="30000" dirty="0" smtClean="0">
                <a:solidFill>
                  <a:srgbClr val="5A5A59"/>
                </a:solidFill>
                <a:latin typeface="Bliss-Light"/>
                <a:cs typeface="Bliss-Light"/>
              </a:rPr>
              <a:t> </a:t>
            </a:r>
            <a:r>
              <a:rPr lang="en-GB" baseline="30000" dirty="0" err="1" smtClean="0">
                <a:solidFill>
                  <a:srgbClr val="5A5A59"/>
                </a:solidFill>
                <a:latin typeface="Bliss-Light"/>
                <a:cs typeface="Bliss-Light"/>
              </a:rPr>
              <a:t>rateseque</a:t>
            </a:r>
            <a:r>
              <a:rPr lang="en-GB" baseline="30000" dirty="0" smtClean="0">
                <a:solidFill>
                  <a:srgbClr val="5A5A59"/>
                </a:solidFill>
                <a:latin typeface="Bliss-Light"/>
                <a:cs typeface="Bliss-Light"/>
              </a:rPr>
              <a:t> </a:t>
            </a:r>
            <a:r>
              <a:rPr lang="en-GB" baseline="30000" dirty="0" err="1" smtClean="0">
                <a:solidFill>
                  <a:srgbClr val="5A5A59"/>
                </a:solidFill>
                <a:latin typeface="Bliss-Light"/>
                <a:cs typeface="Bliss-Light"/>
              </a:rPr>
              <a:t>oditibusae</a:t>
            </a:r>
            <a:r>
              <a:rPr lang="en-GB" baseline="30000" dirty="0" smtClean="0">
                <a:solidFill>
                  <a:srgbClr val="5A5A59"/>
                </a:solidFill>
                <a:latin typeface="Bliss-Light"/>
                <a:cs typeface="Bliss-Light"/>
              </a:rPr>
              <a:t> is </a:t>
            </a:r>
            <a:r>
              <a:rPr lang="en-GB" baseline="30000" dirty="0" err="1" smtClean="0">
                <a:solidFill>
                  <a:srgbClr val="5A5A59"/>
                </a:solidFill>
                <a:latin typeface="Bliss-Light"/>
                <a:cs typeface="Bliss-Light"/>
              </a:rPr>
              <a:t>ut</a:t>
            </a:r>
            <a:r>
              <a:rPr lang="en-GB" baseline="30000" dirty="0" smtClean="0">
                <a:solidFill>
                  <a:srgbClr val="5A5A59"/>
                </a:solidFill>
                <a:latin typeface="Bliss-Light"/>
                <a:cs typeface="Bliss-Light"/>
              </a:rPr>
              <a:t> </a:t>
            </a:r>
            <a:r>
              <a:rPr lang="en-GB" baseline="30000" dirty="0" err="1" smtClean="0">
                <a:solidFill>
                  <a:srgbClr val="5A5A59"/>
                </a:solidFill>
                <a:latin typeface="Bliss-Light"/>
                <a:cs typeface="Bliss-Light"/>
              </a:rPr>
              <a:t>eturem</a:t>
            </a:r>
            <a:r>
              <a:rPr lang="en-GB" baseline="30000" dirty="0" smtClean="0">
                <a:solidFill>
                  <a:srgbClr val="5A5A59"/>
                </a:solidFill>
                <a:latin typeface="Bliss-Light"/>
                <a:cs typeface="Bliss-Light"/>
              </a:rPr>
              <a:t> </a:t>
            </a:r>
            <a:r>
              <a:rPr lang="en-GB" baseline="30000" dirty="0" err="1" smtClean="0">
                <a:solidFill>
                  <a:srgbClr val="5A5A59"/>
                </a:solidFill>
                <a:latin typeface="Bliss-Light"/>
                <a:cs typeface="Bliss-Light"/>
              </a:rPr>
              <a:t>ea</a:t>
            </a:r>
            <a:r>
              <a:rPr lang="en-GB" baseline="30000" dirty="0" smtClean="0">
                <a:solidFill>
                  <a:srgbClr val="5A5A59"/>
                </a:solidFill>
                <a:latin typeface="Bliss-Light"/>
                <a:cs typeface="Bliss-Light"/>
              </a:rPr>
              <a:t> dent </a:t>
            </a:r>
            <a:r>
              <a:rPr lang="en-GB" baseline="30000" dirty="0" err="1" smtClean="0">
                <a:solidFill>
                  <a:srgbClr val="5A5A59"/>
                </a:solidFill>
                <a:latin typeface="Bliss-Light"/>
                <a:cs typeface="Bliss-Light"/>
              </a:rPr>
              <a:t>est</a:t>
            </a:r>
            <a:r>
              <a:rPr lang="en-GB" baseline="30000" dirty="0" smtClean="0">
                <a:solidFill>
                  <a:srgbClr val="5A5A59"/>
                </a:solidFill>
                <a:latin typeface="Bliss-Light"/>
                <a:cs typeface="Bliss-Light"/>
              </a:rPr>
              <a:t> </a:t>
            </a:r>
            <a:r>
              <a:rPr lang="en-GB" baseline="30000" dirty="0" err="1" smtClean="0">
                <a:solidFill>
                  <a:srgbClr val="5A5A59"/>
                </a:solidFill>
                <a:latin typeface="Bliss-Light"/>
                <a:cs typeface="Bliss-Light"/>
              </a:rPr>
              <a:t>esed</a:t>
            </a:r>
            <a:r>
              <a:rPr lang="en-GB" baseline="30000" dirty="0" smtClean="0">
                <a:solidFill>
                  <a:srgbClr val="5A5A59"/>
                </a:solidFill>
                <a:latin typeface="Bliss-Light"/>
                <a:cs typeface="Bliss-Light"/>
              </a:rPr>
              <a:t> </a:t>
            </a:r>
            <a:r>
              <a:rPr lang="en-GB" baseline="30000" dirty="0" err="1" smtClean="0">
                <a:solidFill>
                  <a:srgbClr val="5A5A59"/>
                </a:solidFill>
                <a:latin typeface="Bliss-Light"/>
                <a:cs typeface="Bliss-Light"/>
              </a:rPr>
              <a:t>modis</a:t>
            </a:r>
            <a:r>
              <a:rPr lang="en-GB" baseline="30000" dirty="0" smtClean="0">
                <a:solidFill>
                  <a:srgbClr val="5A5A59"/>
                </a:solidFill>
                <a:latin typeface="Bliss-Light"/>
                <a:cs typeface="Bliss-Light"/>
              </a:rPr>
              <a:t> quam, quam, id </a:t>
            </a:r>
            <a:r>
              <a:rPr lang="en-GB" baseline="30000" dirty="0" err="1" smtClean="0">
                <a:solidFill>
                  <a:srgbClr val="5A5A59"/>
                </a:solidFill>
                <a:latin typeface="Bliss-Light"/>
                <a:cs typeface="Bliss-Light"/>
              </a:rPr>
              <a:t>modit</a:t>
            </a:r>
            <a:r>
              <a:rPr lang="en-GB" baseline="30000" dirty="0" smtClean="0">
                <a:solidFill>
                  <a:srgbClr val="5A5A59"/>
                </a:solidFill>
                <a:latin typeface="Bliss-Light"/>
                <a:cs typeface="Bliss-Light"/>
              </a:rPr>
              <a:t> mi, </a:t>
            </a:r>
            <a:r>
              <a:rPr lang="en-GB" baseline="30000" dirty="0" err="1" smtClean="0">
                <a:solidFill>
                  <a:srgbClr val="5A5A59"/>
                </a:solidFill>
                <a:latin typeface="Bliss-Light"/>
                <a:cs typeface="Bliss-Light"/>
              </a:rPr>
              <a:t>omnit</a:t>
            </a:r>
            <a:r>
              <a:rPr lang="en-GB" baseline="30000" dirty="0" smtClean="0">
                <a:solidFill>
                  <a:srgbClr val="5A5A59"/>
                </a:solidFill>
                <a:latin typeface="Bliss-Light"/>
                <a:cs typeface="Bliss-Light"/>
              </a:rPr>
              <a:t> </a:t>
            </a:r>
            <a:r>
              <a:rPr lang="en-GB" baseline="30000" dirty="0" err="1" smtClean="0">
                <a:solidFill>
                  <a:srgbClr val="5A5A59"/>
                </a:solidFill>
                <a:latin typeface="Bliss-Light"/>
                <a:cs typeface="Bliss-Light"/>
              </a:rPr>
              <a:t>accusci</a:t>
            </a:r>
            <a:r>
              <a:rPr lang="en-GB" baseline="30000" dirty="0" smtClean="0">
                <a:solidFill>
                  <a:srgbClr val="5A5A59"/>
                </a:solidFill>
                <a:latin typeface="Bliss-Light"/>
                <a:cs typeface="Bliss-Light"/>
              </a:rPr>
              <a:t> </a:t>
            </a:r>
            <a:r>
              <a:rPr lang="en-GB" baseline="30000" dirty="0" err="1" smtClean="0">
                <a:solidFill>
                  <a:srgbClr val="5A5A59"/>
                </a:solidFill>
                <a:latin typeface="Bliss-Light"/>
                <a:cs typeface="Bliss-Light"/>
              </a:rPr>
              <a:t>magnatur</a:t>
            </a:r>
            <a:r>
              <a:rPr lang="en-GB" baseline="30000" dirty="0" smtClean="0">
                <a:solidFill>
                  <a:srgbClr val="5A5A59"/>
                </a:solidFill>
                <a:latin typeface="Bliss-Light"/>
                <a:cs typeface="Bliss-Light"/>
              </a:rPr>
              <a:t>, </a:t>
            </a:r>
            <a:r>
              <a:rPr lang="en-GB" baseline="30000" dirty="0" err="1" smtClean="0">
                <a:solidFill>
                  <a:srgbClr val="5A5A59"/>
                </a:solidFill>
                <a:latin typeface="Bliss-Light"/>
                <a:cs typeface="Bliss-Light"/>
              </a:rPr>
              <a:t>solum</a:t>
            </a:r>
            <a:r>
              <a:rPr lang="en-GB" baseline="30000" dirty="0" smtClean="0">
                <a:solidFill>
                  <a:srgbClr val="5A5A59"/>
                </a:solidFill>
                <a:latin typeface="Bliss-Light"/>
                <a:cs typeface="Bliss-Light"/>
              </a:rPr>
              <a:t> </a:t>
            </a:r>
            <a:r>
              <a:rPr lang="en-GB" baseline="30000" dirty="0" err="1" smtClean="0">
                <a:solidFill>
                  <a:srgbClr val="5A5A59"/>
                </a:solidFill>
                <a:latin typeface="Bliss-Light"/>
                <a:cs typeface="Bliss-Light"/>
              </a:rPr>
              <a:t>int</a:t>
            </a:r>
            <a:r>
              <a:rPr lang="en-GB" baseline="30000" dirty="0" smtClean="0">
                <a:solidFill>
                  <a:srgbClr val="5A5A59"/>
                </a:solidFill>
                <a:latin typeface="Bliss-Light"/>
                <a:cs typeface="Bliss-Light"/>
              </a:rPr>
              <a:t> </a:t>
            </a:r>
            <a:r>
              <a:rPr lang="en-GB" baseline="30000" dirty="0" err="1" smtClean="0">
                <a:solidFill>
                  <a:srgbClr val="5A5A59"/>
                </a:solidFill>
                <a:latin typeface="Bliss-Light"/>
                <a:cs typeface="Bliss-Light"/>
              </a:rPr>
              <a:t>ullandi</a:t>
            </a:r>
            <a:r>
              <a:rPr lang="en-GB" baseline="30000" dirty="0" smtClean="0">
                <a:solidFill>
                  <a:srgbClr val="5A5A59"/>
                </a:solidFill>
                <a:latin typeface="Bliss-Light"/>
                <a:cs typeface="Bliss-Light"/>
              </a:rPr>
              <a:t> </a:t>
            </a:r>
            <a:r>
              <a:rPr lang="en-GB" baseline="30000" dirty="0" err="1" smtClean="0">
                <a:solidFill>
                  <a:srgbClr val="5A5A59"/>
                </a:solidFill>
                <a:latin typeface="Bliss-Light"/>
                <a:cs typeface="Bliss-Light"/>
              </a:rPr>
              <a:t>oreium</a:t>
            </a:r>
            <a:r>
              <a:rPr lang="en-GB" baseline="30000" dirty="0" smtClean="0">
                <a:solidFill>
                  <a:srgbClr val="5A5A59"/>
                </a:solidFill>
                <a:latin typeface="Bliss-Light"/>
                <a:cs typeface="Bliss-Light"/>
              </a:rPr>
              <a:t> </a:t>
            </a:r>
            <a:r>
              <a:rPr lang="en-GB" baseline="30000" dirty="0" err="1" smtClean="0">
                <a:solidFill>
                  <a:srgbClr val="5A5A59"/>
                </a:solidFill>
                <a:latin typeface="Bliss-Light"/>
                <a:cs typeface="Bliss-Light"/>
              </a:rPr>
              <a:t>eos</a:t>
            </a:r>
            <a:r>
              <a:rPr lang="en-GB" baseline="30000" dirty="0" smtClean="0">
                <a:solidFill>
                  <a:srgbClr val="5A5A59"/>
                </a:solidFill>
                <a:latin typeface="Bliss-Light"/>
                <a:cs typeface="Bliss-Light"/>
              </a:rPr>
              <a:t> </a:t>
            </a:r>
            <a:r>
              <a:rPr lang="en-GB" baseline="30000" dirty="0" err="1" smtClean="0">
                <a:solidFill>
                  <a:srgbClr val="5A5A59"/>
                </a:solidFill>
                <a:latin typeface="Bliss-Light"/>
                <a:cs typeface="Bliss-Light"/>
              </a:rPr>
              <a:t>aut</a:t>
            </a:r>
            <a:r>
              <a:rPr lang="en-GB" baseline="30000" dirty="0" smtClean="0">
                <a:solidFill>
                  <a:srgbClr val="5A5A59"/>
                </a:solidFill>
                <a:latin typeface="Bliss-Light"/>
                <a:cs typeface="Bliss-Light"/>
              </a:rPr>
              <a:t> </a:t>
            </a:r>
            <a:r>
              <a:rPr lang="en-GB" baseline="30000" dirty="0" err="1" smtClean="0">
                <a:solidFill>
                  <a:srgbClr val="5A5A59"/>
                </a:solidFill>
                <a:latin typeface="Bliss-Light"/>
                <a:cs typeface="Bliss-Light"/>
              </a:rPr>
              <a:t>que</a:t>
            </a:r>
            <a:r>
              <a:rPr lang="en-GB" baseline="30000" dirty="0" smtClean="0">
                <a:solidFill>
                  <a:srgbClr val="5A5A59"/>
                </a:solidFill>
                <a:latin typeface="Bliss-Light"/>
                <a:cs typeface="Bliss-Light"/>
              </a:rPr>
              <a:t> </a:t>
            </a:r>
            <a:r>
              <a:rPr lang="en-GB" baseline="30000" dirty="0" err="1" smtClean="0">
                <a:solidFill>
                  <a:srgbClr val="5A5A59"/>
                </a:solidFill>
                <a:latin typeface="Bliss-Light"/>
                <a:cs typeface="Bliss-Light"/>
              </a:rPr>
              <a:t>veligenim</a:t>
            </a:r>
            <a:r>
              <a:rPr lang="en-GB" baseline="30000" dirty="0" smtClean="0">
                <a:solidFill>
                  <a:srgbClr val="5A5A59"/>
                </a:solidFill>
                <a:latin typeface="Bliss-Light"/>
                <a:cs typeface="Bliss-Light"/>
              </a:rPr>
              <a:t> </a:t>
            </a:r>
            <a:r>
              <a:rPr lang="en-GB" baseline="30000" dirty="0" err="1" smtClean="0">
                <a:solidFill>
                  <a:srgbClr val="5A5A59"/>
                </a:solidFill>
                <a:latin typeface="Bliss-Light"/>
                <a:cs typeface="Bliss-Light"/>
              </a:rPr>
              <a:t>si</a:t>
            </a:r>
            <a:r>
              <a:rPr lang="en-GB" baseline="30000" dirty="0" smtClean="0">
                <a:solidFill>
                  <a:srgbClr val="5A5A59"/>
                </a:solidFill>
                <a:latin typeface="Bliss-Light"/>
                <a:cs typeface="Bliss-Light"/>
              </a:rPr>
              <a:t> </a:t>
            </a:r>
            <a:r>
              <a:rPr lang="en-GB" baseline="30000" dirty="0" err="1" smtClean="0">
                <a:solidFill>
                  <a:srgbClr val="5A5A59"/>
                </a:solidFill>
                <a:latin typeface="Bliss-Light"/>
                <a:cs typeface="Bliss-Light"/>
              </a:rPr>
              <a:t>ut</a:t>
            </a:r>
            <a:r>
              <a:rPr lang="en-GB" baseline="30000" dirty="0" smtClean="0">
                <a:solidFill>
                  <a:srgbClr val="5A5A59"/>
                </a:solidFill>
                <a:latin typeface="Bliss-Light"/>
                <a:cs typeface="Bliss-Light"/>
              </a:rPr>
              <a:t> </a:t>
            </a:r>
            <a:r>
              <a:rPr lang="en-GB" baseline="30000" dirty="0" err="1" smtClean="0">
                <a:solidFill>
                  <a:srgbClr val="5A5A59"/>
                </a:solidFill>
                <a:latin typeface="Bliss-Light"/>
                <a:cs typeface="Bliss-Light"/>
              </a:rPr>
              <a:t>reperatio</a:t>
            </a:r>
            <a:r>
              <a:rPr lang="en-GB" baseline="30000" dirty="0" smtClean="0">
                <a:solidFill>
                  <a:srgbClr val="5A5A59"/>
                </a:solidFill>
                <a:latin typeface="Bliss-Light"/>
                <a:cs typeface="Bliss-Light"/>
              </a:rPr>
              <a:t> </a:t>
            </a:r>
            <a:r>
              <a:rPr lang="en-GB" baseline="30000" dirty="0" err="1" smtClean="0">
                <a:solidFill>
                  <a:srgbClr val="5A5A59"/>
                </a:solidFill>
                <a:latin typeface="Bliss-Light"/>
                <a:cs typeface="Bliss-Light"/>
              </a:rPr>
              <a:t>doluptatem</a:t>
            </a:r>
            <a:r>
              <a:rPr lang="en-GB" baseline="30000" dirty="0" smtClean="0">
                <a:solidFill>
                  <a:srgbClr val="5A5A59"/>
                </a:solidFill>
                <a:latin typeface="Bliss-Light"/>
                <a:cs typeface="Bliss-Light"/>
              </a:rPr>
              <a:t> </a:t>
            </a:r>
            <a:r>
              <a:rPr lang="en-GB" baseline="30000" dirty="0" err="1" smtClean="0">
                <a:solidFill>
                  <a:srgbClr val="5A5A59"/>
                </a:solidFill>
                <a:latin typeface="Bliss-Light"/>
                <a:cs typeface="Bliss-Light"/>
              </a:rPr>
              <a:t>voluptam</a:t>
            </a:r>
            <a:r>
              <a:rPr lang="en-GB" baseline="30000" dirty="0" smtClean="0">
                <a:solidFill>
                  <a:srgbClr val="5A5A59"/>
                </a:solidFill>
                <a:latin typeface="Bliss-Light"/>
                <a:cs typeface="Bliss-Light"/>
              </a:rPr>
              <a:t> </a:t>
            </a:r>
            <a:r>
              <a:rPr lang="en-GB" baseline="30000" dirty="0" err="1" smtClean="0">
                <a:solidFill>
                  <a:srgbClr val="5A5A59"/>
                </a:solidFill>
                <a:latin typeface="Bliss-Light"/>
                <a:cs typeface="Bliss-Light"/>
              </a:rPr>
              <a:t>est</a:t>
            </a:r>
            <a:r>
              <a:rPr lang="en-GB" baseline="30000" dirty="0" smtClean="0">
                <a:solidFill>
                  <a:srgbClr val="5A5A59"/>
                </a:solidFill>
                <a:latin typeface="Bliss-Light"/>
                <a:cs typeface="Bliss-Light"/>
              </a:rPr>
              <a:t>, </a:t>
            </a:r>
            <a:r>
              <a:rPr lang="en-GB" baseline="30000" dirty="0" err="1" smtClean="0">
                <a:solidFill>
                  <a:srgbClr val="5A5A59"/>
                </a:solidFill>
                <a:latin typeface="Bliss-Light"/>
                <a:cs typeface="Bliss-Light"/>
              </a:rPr>
              <a:t>comnim</a:t>
            </a:r>
            <a:r>
              <a:rPr lang="en-GB" baseline="30000" dirty="0" smtClean="0">
                <a:solidFill>
                  <a:srgbClr val="5A5A59"/>
                </a:solidFill>
                <a:latin typeface="Bliss-Light"/>
                <a:cs typeface="Bliss-Light"/>
              </a:rPr>
              <a:t> </a:t>
            </a:r>
            <a:r>
              <a:rPr lang="en-GB" baseline="30000" dirty="0" err="1" smtClean="0">
                <a:solidFill>
                  <a:srgbClr val="5A5A59"/>
                </a:solidFill>
                <a:latin typeface="Bliss-Light"/>
                <a:cs typeface="Bliss-Light"/>
              </a:rPr>
              <a:t>fugitat</a:t>
            </a:r>
            <a:r>
              <a:rPr lang="en-GB" baseline="30000" dirty="0" smtClean="0">
                <a:solidFill>
                  <a:srgbClr val="5A5A59"/>
                </a:solidFill>
                <a:latin typeface="Bliss-Light"/>
                <a:cs typeface="Bliss-Light"/>
              </a:rPr>
              <a:t> </a:t>
            </a:r>
            <a:r>
              <a:rPr lang="en-GB" baseline="30000" dirty="0" err="1" smtClean="0">
                <a:solidFill>
                  <a:srgbClr val="5A5A59"/>
                </a:solidFill>
                <a:latin typeface="Bliss-Light"/>
                <a:cs typeface="Bliss-Light"/>
              </a:rPr>
              <a:t>iorecup</a:t>
            </a:r>
            <a:r>
              <a:rPr lang="en-GB" baseline="30000" dirty="0" smtClean="0">
                <a:solidFill>
                  <a:srgbClr val="5A5A59"/>
                </a:solidFill>
                <a:latin typeface="Bliss-Light"/>
                <a:cs typeface="Bliss-Light"/>
              </a:rPr>
              <a:t> </a:t>
            </a:r>
            <a:r>
              <a:rPr lang="en-GB" baseline="30000" dirty="0" err="1" smtClean="0">
                <a:solidFill>
                  <a:srgbClr val="5A5A59"/>
                </a:solidFill>
                <a:latin typeface="Bliss-Light"/>
                <a:cs typeface="Bliss-Light"/>
              </a:rPr>
              <a:t>tincti</a:t>
            </a:r>
            <a:r>
              <a:rPr lang="en-GB" baseline="30000" dirty="0" smtClean="0">
                <a:solidFill>
                  <a:srgbClr val="5A5A59"/>
                </a:solidFill>
                <a:latin typeface="Bliss-Light"/>
                <a:cs typeface="Bliss-Light"/>
              </a:rPr>
              <a:t>. </a:t>
            </a:r>
          </a:p>
          <a:p>
            <a:pPr lvl="0"/>
            <a:endParaRPr lang="en-GB" dirty="0"/>
          </a:p>
        </p:txBody>
      </p:sp>
      <p:sp>
        <p:nvSpPr>
          <p:cNvPr id="10" name="Text Placeholder 15"/>
          <p:cNvSpPr>
            <a:spLocks noGrp="1"/>
          </p:cNvSpPr>
          <p:nvPr>
            <p:ph type="body" sz="quarter" idx="16" hasCustomPrompt="1"/>
          </p:nvPr>
        </p:nvSpPr>
        <p:spPr>
          <a:xfrm>
            <a:off x="487363" y="1567656"/>
            <a:ext cx="8418513" cy="1188244"/>
          </a:xfrm>
        </p:spPr>
        <p:txBody>
          <a:bodyPr/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3200" baseline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US" dirty="0" err="1" smtClean="0"/>
              <a:t>Teitl</a:t>
            </a:r>
            <a:r>
              <a:rPr lang="en-US" dirty="0" smtClean="0"/>
              <a:t> 1 | Title 1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US" sz="3200" kern="1100" spc="-50" dirty="0" err="1" smtClean="0">
                <a:solidFill>
                  <a:srgbClr val="0096ED"/>
                </a:solidFill>
                <a:latin typeface="Gotham Rounded Book"/>
                <a:ea typeface="Times New Roman"/>
                <a:cs typeface="Gotham Rounded Book"/>
              </a:rPr>
              <a:t>Teitl</a:t>
            </a:r>
            <a:r>
              <a:rPr lang="en-US" sz="3200" kern="1100" spc="-50" dirty="0" smtClean="0">
                <a:solidFill>
                  <a:srgbClr val="0096ED"/>
                </a:solidFill>
                <a:latin typeface="Gotham Rounded Book"/>
                <a:ea typeface="Times New Roman"/>
                <a:cs typeface="Gotham Rounded Book"/>
              </a:rPr>
              <a:t> 2 | Title 2</a:t>
            </a:r>
            <a:endParaRPr lang="en-GB" dirty="0" smtClean="0"/>
          </a:p>
        </p:txBody>
      </p:sp>
    </p:spTree>
    <p:extLst>
      <p:ext uri="{BB962C8B-B14F-4D97-AF65-F5344CB8AC3E}">
        <p14:creationId xmlns:p14="http://schemas.microsoft.com/office/powerpoint/2010/main" val="124581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457200" y="2894120"/>
            <a:ext cx="8229600" cy="3232043"/>
          </a:xfrm>
          <a:prstGeom prst="rect">
            <a:avLst/>
          </a:prstGeom>
        </p:spPr>
        <p:txBody>
          <a:bodyPr/>
          <a:lstStyle>
            <a:lvl1pPr marL="0" marR="0" indent="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>
                <a:solidFill>
                  <a:srgbClr val="DF3C0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itchFamily="1" charset="-128"/>
                <a:cs typeface="Arial" panose="020B0604020202020204" pitchFamily="34" charset="0"/>
              </a:rPr>
              <a:t>Subheading | Is </a:t>
            </a:r>
            <a:r>
              <a:rPr kumimoji="0" lang="en-US" sz="16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itchFamily="1" charset="-128"/>
                <a:cs typeface="Arial" panose="020B0604020202020204" pitchFamily="34" charset="0"/>
              </a:rPr>
              <a:t>deitl</a:t>
            </a:r>
            <a:endParaRPr kumimoji="0" lang="en-US" sz="1600" b="0" i="0" u="none" strike="noStrike" kern="1200" cap="none" spc="0" normalizeH="0" baseline="0" noProof="0" dirty="0" smtClean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Arial" panose="020B0604020202020204" pitchFamily="34" charset="0"/>
              <a:ea typeface="ＭＳ Ｐゴシック" pitchFamily="1" charset="-128"/>
              <a:cs typeface="Arial" panose="020B0604020202020204" pitchFamily="34" charset="0"/>
            </a:endParaRPr>
          </a:p>
          <a:p>
            <a:pPr marL="285750" marR="0" lvl="0" indent="-28575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1800" b="0" i="0" u="none" strike="noStrike" kern="1200" cap="none" spc="0" normalizeH="0" baseline="3000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itchFamily="1" charset="-128"/>
                <a:cs typeface="Arial" panose="020B0604020202020204" pitchFamily="34" charset="0"/>
              </a:rPr>
              <a:t>Lorem ipsum </a:t>
            </a:r>
            <a:r>
              <a:rPr kumimoji="0" lang="en-GB" sz="1800" b="0" i="0" u="none" strike="noStrike" kern="1200" cap="none" spc="0" normalizeH="0" baseline="3000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itchFamily="1" charset="-128"/>
                <a:cs typeface="Arial" panose="020B0604020202020204" pitchFamily="34" charset="0"/>
              </a:rPr>
              <a:t>dolor</a:t>
            </a:r>
            <a:r>
              <a:rPr kumimoji="0" lang="en-GB" sz="1800" b="0" i="0" u="none" strike="noStrike" kern="1200" cap="none" spc="0" normalizeH="0" baseline="3000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itchFamily="1" charset="-128"/>
                <a:cs typeface="Arial" panose="020B0604020202020204" pitchFamily="34" charset="0"/>
              </a:rPr>
              <a:t> sit </a:t>
            </a:r>
            <a:r>
              <a:rPr kumimoji="0" lang="en-GB" sz="1800" b="0" i="0" u="none" strike="noStrike" kern="1200" cap="none" spc="0" normalizeH="0" baseline="3000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itchFamily="1" charset="-128"/>
                <a:cs typeface="Arial" panose="020B0604020202020204" pitchFamily="34" charset="0"/>
              </a:rPr>
              <a:t>amet</a:t>
            </a:r>
            <a:r>
              <a:rPr kumimoji="0" lang="en-GB" sz="1800" b="0" i="0" u="none" strike="noStrike" kern="1200" cap="none" spc="0" normalizeH="0" baseline="3000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itchFamily="1" charset="-128"/>
                <a:cs typeface="Arial" panose="020B0604020202020204" pitchFamily="34" charset="0"/>
              </a:rPr>
              <a:t>, </a:t>
            </a:r>
            <a:r>
              <a:rPr kumimoji="0" lang="en-GB" sz="1800" b="0" i="0" u="none" strike="noStrike" kern="1200" cap="none" spc="0" normalizeH="0" baseline="3000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itchFamily="1" charset="-128"/>
                <a:cs typeface="Arial" panose="020B0604020202020204" pitchFamily="34" charset="0"/>
              </a:rPr>
              <a:t>consectetuer</a:t>
            </a:r>
            <a:r>
              <a:rPr kumimoji="0" lang="en-GB" sz="1800" b="0" i="0" u="none" strike="noStrike" kern="1200" cap="none" spc="0" normalizeH="0" baseline="3000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itchFamily="1" charset="-128"/>
                <a:cs typeface="Arial" panose="020B0604020202020204" pitchFamily="34" charset="0"/>
              </a:rPr>
              <a:t> </a:t>
            </a:r>
            <a:r>
              <a:rPr kumimoji="0" lang="en-GB" sz="1800" b="0" i="0" u="none" strike="noStrike" kern="1200" cap="none" spc="0" normalizeH="0" baseline="3000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itchFamily="1" charset="-128"/>
                <a:cs typeface="Arial" panose="020B0604020202020204" pitchFamily="34" charset="0"/>
              </a:rPr>
              <a:t>adipiscing</a:t>
            </a:r>
            <a:r>
              <a:rPr kumimoji="0" lang="en-GB" sz="1800" b="0" i="0" u="none" strike="noStrike" kern="1200" cap="none" spc="0" normalizeH="0" baseline="3000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itchFamily="1" charset="-128"/>
                <a:cs typeface="Arial" panose="020B0604020202020204" pitchFamily="34" charset="0"/>
              </a:rPr>
              <a:t> </a:t>
            </a:r>
            <a:r>
              <a:rPr kumimoji="0" lang="en-GB" sz="1800" b="0" i="0" u="none" strike="noStrike" kern="1200" cap="none" spc="0" normalizeH="0" baseline="3000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itchFamily="1" charset="-128"/>
                <a:cs typeface="Arial" panose="020B0604020202020204" pitchFamily="34" charset="0"/>
              </a:rPr>
              <a:t>elit</a:t>
            </a:r>
            <a:r>
              <a:rPr kumimoji="0" lang="en-GB" sz="1800" b="0" i="0" u="none" strike="noStrike" kern="1200" cap="none" spc="0" normalizeH="0" baseline="3000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itchFamily="1" charset="-128"/>
                <a:cs typeface="Arial" panose="020B0604020202020204" pitchFamily="34" charset="0"/>
              </a:rPr>
              <a:t>. </a:t>
            </a:r>
            <a:r>
              <a:rPr kumimoji="0" lang="en-GB" sz="1800" b="0" i="0" u="none" strike="noStrike" kern="1200" cap="none" spc="0" normalizeH="0" baseline="3000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itchFamily="1" charset="-128"/>
                <a:cs typeface="Arial" panose="020B0604020202020204" pitchFamily="34" charset="0"/>
              </a:rPr>
              <a:t>Aenean</a:t>
            </a:r>
            <a:r>
              <a:rPr kumimoji="0" lang="en-GB" sz="1800" b="0" i="0" u="none" strike="noStrike" kern="1200" cap="none" spc="0" normalizeH="0" baseline="3000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itchFamily="1" charset="-128"/>
                <a:cs typeface="Arial" panose="020B0604020202020204" pitchFamily="34" charset="0"/>
              </a:rPr>
              <a:t> </a:t>
            </a:r>
            <a:r>
              <a:rPr kumimoji="0" lang="en-GB" sz="1800" b="0" i="0" u="none" strike="noStrike" kern="1200" cap="none" spc="0" normalizeH="0" baseline="3000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itchFamily="1" charset="-128"/>
                <a:cs typeface="Arial" panose="020B0604020202020204" pitchFamily="34" charset="0"/>
              </a:rPr>
              <a:t>commodo</a:t>
            </a:r>
            <a:r>
              <a:rPr kumimoji="0" lang="en-GB" sz="1800" b="0" i="0" u="none" strike="noStrike" kern="1200" cap="none" spc="0" normalizeH="0" baseline="3000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itchFamily="1" charset="-128"/>
                <a:cs typeface="Arial" panose="020B0604020202020204" pitchFamily="34" charset="0"/>
              </a:rPr>
              <a:t> ligula </a:t>
            </a:r>
            <a:r>
              <a:rPr kumimoji="0" lang="en-GB" sz="1800" b="0" i="0" u="none" strike="noStrike" kern="1200" cap="none" spc="0" normalizeH="0" baseline="3000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itchFamily="1" charset="-128"/>
                <a:cs typeface="Arial" panose="020B0604020202020204" pitchFamily="34" charset="0"/>
              </a:rPr>
              <a:t>eget</a:t>
            </a:r>
            <a:r>
              <a:rPr kumimoji="0" lang="en-GB" sz="1800" b="0" i="0" u="none" strike="noStrike" kern="1200" cap="none" spc="0" normalizeH="0" baseline="3000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itchFamily="1" charset="-128"/>
                <a:cs typeface="Arial" panose="020B0604020202020204" pitchFamily="34" charset="0"/>
              </a:rPr>
              <a:t> </a:t>
            </a:r>
            <a:r>
              <a:rPr kumimoji="0" lang="en-GB" sz="1800" b="0" i="0" u="none" strike="noStrike" kern="1200" cap="none" spc="0" normalizeH="0" baseline="3000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itchFamily="1" charset="-128"/>
                <a:cs typeface="Arial" panose="020B0604020202020204" pitchFamily="34" charset="0"/>
              </a:rPr>
              <a:t>dolor</a:t>
            </a:r>
            <a:r>
              <a:rPr kumimoji="0" lang="en-GB" sz="1800" b="0" i="0" u="none" strike="noStrike" kern="1200" cap="none" spc="0" normalizeH="0" baseline="3000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itchFamily="1" charset="-128"/>
                <a:cs typeface="Arial" panose="020B0604020202020204" pitchFamily="34" charset="0"/>
              </a:rPr>
              <a:t>. </a:t>
            </a:r>
            <a:r>
              <a:rPr kumimoji="0" lang="en-GB" sz="1800" b="0" i="0" u="none" strike="noStrike" kern="1200" cap="none" spc="0" normalizeH="0" baseline="3000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itchFamily="1" charset="-128"/>
                <a:cs typeface="Arial" panose="020B0604020202020204" pitchFamily="34" charset="0"/>
              </a:rPr>
              <a:t>Aenean</a:t>
            </a:r>
            <a:r>
              <a:rPr kumimoji="0" lang="en-GB" sz="1800" b="0" i="0" u="none" strike="noStrike" kern="1200" cap="none" spc="0" normalizeH="0" baseline="3000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itchFamily="1" charset="-128"/>
                <a:cs typeface="Arial" panose="020B0604020202020204" pitchFamily="34" charset="0"/>
              </a:rPr>
              <a:t> </a:t>
            </a:r>
            <a:r>
              <a:rPr kumimoji="0" lang="en-GB" sz="1800" b="0" i="0" u="none" strike="noStrike" kern="1200" cap="none" spc="0" normalizeH="0" baseline="3000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itchFamily="1" charset="-128"/>
                <a:cs typeface="Arial" panose="020B0604020202020204" pitchFamily="34" charset="0"/>
              </a:rPr>
              <a:t>massa</a:t>
            </a:r>
            <a:r>
              <a:rPr kumimoji="0" lang="en-GB" sz="1800" b="0" i="0" u="none" strike="noStrike" kern="1200" cap="none" spc="0" normalizeH="0" baseline="30000" noProof="0" dirty="0" smtClean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itchFamily="1" charset="-128"/>
                <a:cs typeface="Arial" panose="020B0604020202020204" pitchFamily="34" charset="0"/>
              </a:rPr>
              <a:t>.</a:t>
            </a:r>
          </a:p>
          <a:p>
            <a:pPr marL="0" marR="0" lvl="0" indent="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0" i="0" u="none" strike="noStrike" kern="1200" cap="none" spc="0" normalizeH="0" baseline="30000" noProof="0" dirty="0" smtClean="0">
                <a:ln>
                  <a:noFill/>
                </a:ln>
                <a:solidFill>
                  <a:srgbClr val="5A5A59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itchFamily="1" charset="-128"/>
                <a:cs typeface="Arial" panose="020B0604020202020204" pitchFamily="34" charset="0"/>
              </a:rPr>
              <a:t> </a:t>
            </a:r>
            <a:endParaRPr kumimoji="0" lang="en-GB" sz="1400" b="0" i="0" u="none" strike="noStrike" kern="1200" cap="none" spc="0" normalizeH="0" baseline="30000" noProof="0" dirty="0" smtClean="0">
              <a:ln>
                <a:noFill/>
              </a:ln>
              <a:solidFill>
                <a:srgbClr val="5A5A59"/>
              </a:solidFill>
              <a:effectLst/>
              <a:uLnTx/>
              <a:uFillTx/>
              <a:latin typeface="Arial" panose="020B0604020202020204" pitchFamily="34" charset="0"/>
              <a:ea typeface="ＭＳ Ｐゴシック" pitchFamily="1" charset="-128"/>
              <a:cs typeface="Arial" panose="020B0604020202020204" pitchFamily="34" charset="0"/>
            </a:endParaRPr>
          </a:p>
          <a:p>
            <a:pPr marL="0" marR="0" lvl="0" indent="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itchFamily="1" charset="-128"/>
                <a:cs typeface="Arial" panose="020B0604020202020204" pitchFamily="34" charset="0"/>
              </a:rPr>
              <a:t> </a:t>
            </a:r>
            <a:r>
              <a:rPr kumimoji="0" 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itchFamily="1" charset="-128"/>
                <a:cs typeface="Arial" panose="020B0604020202020204" pitchFamily="34" charset="0"/>
              </a:rPr>
              <a:t>Subheading | Is </a:t>
            </a:r>
            <a:r>
              <a:rPr kumimoji="0" lang="en-US" sz="16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itchFamily="1" charset="-128"/>
                <a:cs typeface="Arial" panose="020B0604020202020204" pitchFamily="34" charset="0"/>
              </a:rPr>
              <a:t>deitl</a:t>
            </a:r>
            <a:endParaRPr kumimoji="0" lang="en-US" sz="1600" b="0" i="0" u="none" strike="noStrike" kern="1200" cap="none" spc="0" normalizeH="0" baseline="0" noProof="0" dirty="0" smtClean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Arial" panose="020B0604020202020204" pitchFamily="34" charset="0"/>
              <a:ea typeface="ＭＳ Ｐゴシック" pitchFamily="1" charset="-128"/>
              <a:cs typeface="Arial" panose="020B0604020202020204" pitchFamily="34" charset="0"/>
            </a:endParaRPr>
          </a:p>
          <a:p>
            <a:pPr marL="285750" marR="0" lvl="0" indent="-28575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1800" b="0" i="0" u="none" strike="noStrike" kern="1200" cap="none" spc="0" normalizeH="0" baseline="3000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itchFamily="1" charset="-128"/>
                <a:cs typeface="Arial" panose="020B0604020202020204" pitchFamily="34" charset="0"/>
              </a:rPr>
              <a:t>Lorem ipsum </a:t>
            </a:r>
            <a:r>
              <a:rPr kumimoji="0" lang="en-GB" sz="1800" b="0" i="0" u="none" strike="noStrike" kern="1200" cap="none" spc="0" normalizeH="0" baseline="3000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itchFamily="1" charset="-128"/>
                <a:cs typeface="Arial" panose="020B0604020202020204" pitchFamily="34" charset="0"/>
              </a:rPr>
              <a:t>dolor</a:t>
            </a:r>
            <a:r>
              <a:rPr kumimoji="0" lang="en-GB" sz="1800" b="0" i="0" u="none" strike="noStrike" kern="1200" cap="none" spc="0" normalizeH="0" baseline="3000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itchFamily="1" charset="-128"/>
                <a:cs typeface="Arial" panose="020B0604020202020204" pitchFamily="34" charset="0"/>
              </a:rPr>
              <a:t> sit </a:t>
            </a:r>
            <a:r>
              <a:rPr kumimoji="0" lang="en-GB" sz="1800" b="0" i="0" u="none" strike="noStrike" kern="1200" cap="none" spc="0" normalizeH="0" baseline="3000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itchFamily="1" charset="-128"/>
                <a:cs typeface="Arial" panose="020B0604020202020204" pitchFamily="34" charset="0"/>
              </a:rPr>
              <a:t>amet</a:t>
            </a:r>
            <a:r>
              <a:rPr kumimoji="0" lang="en-GB" sz="1800" b="0" i="0" u="none" strike="noStrike" kern="1200" cap="none" spc="0" normalizeH="0" baseline="3000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itchFamily="1" charset="-128"/>
                <a:cs typeface="Arial" panose="020B0604020202020204" pitchFamily="34" charset="0"/>
              </a:rPr>
              <a:t>, </a:t>
            </a:r>
            <a:r>
              <a:rPr kumimoji="0" lang="en-GB" sz="1800" b="0" i="0" u="none" strike="noStrike" kern="1200" cap="none" spc="0" normalizeH="0" baseline="3000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itchFamily="1" charset="-128"/>
                <a:cs typeface="Arial" panose="020B0604020202020204" pitchFamily="34" charset="0"/>
              </a:rPr>
              <a:t>consectetuer</a:t>
            </a:r>
            <a:r>
              <a:rPr kumimoji="0" lang="en-GB" sz="1800" b="0" i="0" u="none" strike="noStrike" kern="1200" cap="none" spc="0" normalizeH="0" baseline="3000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itchFamily="1" charset="-128"/>
                <a:cs typeface="Arial" panose="020B0604020202020204" pitchFamily="34" charset="0"/>
              </a:rPr>
              <a:t> </a:t>
            </a:r>
            <a:r>
              <a:rPr kumimoji="0" lang="en-GB" sz="1800" b="0" i="0" u="none" strike="noStrike" kern="1200" cap="none" spc="0" normalizeH="0" baseline="3000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itchFamily="1" charset="-128"/>
                <a:cs typeface="Arial" panose="020B0604020202020204" pitchFamily="34" charset="0"/>
              </a:rPr>
              <a:t>adipiscing</a:t>
            </a:r>
            <a:r>
              <a:rPr kumimoji="0" lang="en-GB" sz="1800" b="0" i="0" u="none" strike="noStrike" kern="1200" cap="none" spc="0" normalizeH="0" baseline="3000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itchFamily="1" charset="-128"/>
                <a:cs typeface="Arial" panose="020B0604020202020204" pitchFamily="34" charset="0"/>
              </a:rPr>
              <a:t> </a:t>
            </a:r>
            <a:r>
              <a:rPr kumimoji="0" lang="en-GB" sz="1800" b="0" i="0" u="none" strike="noStrike" kern="1200" cap="none" spc="0" normalizeH="0" baseline="3000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itchFamily="1" charset="-128"/>
                <a:cs typeface="Arial" panose="020B0604020202020204" pitchFamily="34" charset="0"/>
              </a:rPr>
              <a:t>elit</a:t>
            </a:r>
            <a:r>
              <a:rPr kumimoji="0" lang="en-GB" sz="1800" b="0" i="0" u="none" strike="noStrike" kern="1200" cap="none" spc="0" normalizeH="0" baseline="3000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itchFamily="1" charset="-128"/>
                <a:cs typeface="Arial" panose="020B0604020202020204" pitchFamily="34" charset="0"/>
              </a:rPr>
              <a:t>. </a:t>
            </a:r>
            <a:r>
              <a:rPr kumimoji="0" lang="en-GB" sz="1800" b="0" i="0" u="none" strike="noStrike" kern="1200" cap="none" spc="0" normalizeH="0" baseline="3000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itchFamily="1" charset="-128"/>
                <a:cs typeface="Arial" panose="020B0604020202020204" pitchFamily="34" charset="0"/>
              </a:rPr>
              <a:t>Aenean</a:t>
            </a:r>
            <a:r>
              <a:rPr kumimoji="0" lang="en-GB" sz="1800" b="0" i="0" u="none" strike="noStrike" kern="1200" cap="none" spc="0" normalizeH="0" baseline="3000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itchFamily="1" charset="-128"/>
                <a:cs typeface="Arial" panose="020B0604020202020204" pitchFamily="34" charset="0"/>
              </a:rPr>
              <a:t> </a:t>
            </a:r>
            <a:r>
              <a:rPr kumimoji="0" lang="en-GB" sz="1800" b="0" i="0" u="none" strike="noStrike" kern="1200" cap="none" spc="0" normalizeH="0" baseline="3000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itchFamily="1" charset="-128"/>
                <a:cs typeface="Arial" panose="020B0604020202020204" pitchFamily="34" charset="0"/>
              </a:rPr>
              <a:t>commodo</a:t>
            </a:r>
            <a:r>
              <a:rPr kumimoji="0" lang="en-GB" sz="1800" b="0" i="0" u="none" strike="noStrike" kern="1200" cap="none" spc="0" normalizeH="0" baseline="3000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itchFamily="1" charset="-128"/>
                <a:cs typeface="Arial" panose="020B0604020202020204" pitchFamily="34" charset="0"/>
              </a:rPr>
              <a:t> ligula </a:t>
            </a:r>
            <a:r>
              <a:rPr kumimoji="0" lang="en-GB" sz="1800" b="0" i="0" u="none" strike="noStrike" kern="1200" cap="none" spc="0" normalizeH="0" baseline="3000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itchFamily="1" charset="-128"/>
                <a:cs typeface="Arial" panose="020B0604020202020204" pitchFamily="34" charset="0"/>
              </a:rPr>
              <a:t>eget</a:t>
            </a:r>
            <a:r>
              <a:rPr kumimoji="0" lang="en-GB" sz="1800" b="0" i="0" u="none" strike="noStrike" kern="1200" cap="none" spc="0" normalizeH="0" baseline="3000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itchFamily="1" charset="-128"/>
                <a:cs typeface="Arial" panose="020B0604020202020204" pitchFamily="34" charset="0"/>
              </a:rPr>
              <a:t> </a:t>
            </a:r>
            <a:r>
              <a:rPr kumimoji="0" lang="en-GB" sz="1800" b="0" i="0" u="none" strike="noStrike" kern="1200" cap="none" spc="0" normalizeH="0" baseline="3000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itchFamily="1" charset="-128"/>
                <a:cs typeface="Arial" panose="020B0604020202020204" pitchFamily="34" charset="0"/>
              </a:rPr>
              <a:t>dolor</a:t>
            </a:r>
            <a:r>
              <a:rPr kumimoji="0" lang="en-GB" sz="1800" b="0" i="0" u="none" strike="noStrike" kern="1200" cap="none" spc="0" normalizeH="0" baseline="3000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itchFamily="1" charset="-128"/>
                <a:cs typeface="Arial" panose="020B0604020202020204" pitchFamily="34" charset="0"/>
              </a:rPr>
              <a:t>. </a:t>
            </a:r>
            <a:r>
              <a:rPr kumimoji="0" lang="en-GB" sz="1800" b="0" i="0" u="none" strike="noStrike" kern="1200" cap="none" spc="0" normalizeH="0" baseline="3000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itchFamily="1" charset="-128"/>
                <a:cs typeface="Arial" panose="020B0604020202020204" pitchFamily="34" charset="0"/>
              </a:rPr>
              <a:t>Aenean</a:t>
            </a:r>
            <a:r>
              <a:rPr kumimoji="0" lang="en-GB" sz="1800" b="0" i="0" u="none" strike="noStrike" kern="1200" cap="none" spc="0" normalizeH="0" baseline="3000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itchFamily="1" charset="-128"/>
                <a:cs typeface="Arial" panose="020B0604020202020204" pitchFamily="34" charset="0"/>
              </a:rPr>
              <a:t> </a:t>
            </a:r>
            <a:r>
              <a:rPr kumimoji="0" lang="en-GB" sz="1800" b="0" i="0" u="none" strike="noStrike" kern="1200" cap="none" spc="0" normalizeH="0" baseline="3000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itchFamily="1" charset="-128"/>
                <a:cs typeface="Arial" panose="020B0604020202020204" pitchFamily="34" charset="0"/>
              </a:rPr>
              <a:t>massa</a:t>
            </a:r>
            <a:r>
              <a:rPr kumimoji="0" lang="en-GB" sz="1800" b="0" i="0" u="none" strike="noStrike" kern="1200" cap="none" spc="0" normalizeH="0" baseline="3000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itchFamily="1" charset="-128"/>
                <a:cs typeface="Arial" panose="020B0604020202020204" pitchFamily="34" charset="0"/>
              </a:rPr>
              <a:t>. </a:t>
            </a:r>
          </a:p>
          <a:p>
            <a:pPr marL="0" marR="0" lvl="0" indent="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1400" b="0" i="0" u="none" strike="noStrike" kern="1200" cap="none" spc="0" normalizeH="0" baseline="30000" noProof="0" dirty="0" smtClean="0">
              <a:ln>
                <a:noFill/>
              </a:ln>
              <a:solidFill>
                <a:srgbClr val="5A5A59"/>
              </a:solidFill>
              <a:effectLst/>
              <a:uLnTx/>
              <a:uFillTx/>
              <a:latin typeface="Arial" panose="020B0604020202020204" pitchFamily="34" charset="0"/>
              <a:ea typeface="ＭＳ Ｐゴシック" pitchFamily="1" charset="-128"/>
              <a:cs typeface="Arial" panose="020B0604020202020204" pitchFamily="34" charset="0"/>
            </a:endParaRPr>
          </a:p>
          <a:p>
            <a:pPr marL="0" marR="0" lvl="0" indent="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DF3C06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itchFamily="1" charset="-128"/>
                <a:cs typeface="Arial" panose="020B0604020202020204" pitchFamily="34" charset="0"/>
              </a:rPr>
              <a:t> </a:t>
            </a:r>
            <a:r>
              <a:rPr kumimoji="0" 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itchFamily="1" charset="-128"/>
                <a:cs typeface="Arial" panose="020B0604020202020204" pitchFamily="34" charset="0"/>
              </a:rPr>
              <a:t>Subheading | Is </a:t>
            </a:r>
            <a:r>
              <a:rPr kumimoji="0" lang="en-US" sz="16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itchFamily="1" charset="-128"/>
                <a:cs typeface="Arial" panose="020B0604020202020204" pitchFamily="34" charset="0"/>
              </a:rPr>
              <a:t>deitl</a:t>
            </a:r>
            <a:endParaRPr kumimoji="0" lang="en-US" sz="1600" b="0" i="0" u="none" strike="noStrike" kern="1200" cap="none" spc="0" normalizeH="0" baseline="0" noProof="0" dirty="0" smtClean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Arial" panose="020B0604020202020204" pitchFamily="34" charset="0"/>
              <a:ea typeface="ＭＳ Ｐゴシック" pitchFamily="1" charset="-128"/>
              <a:cs typeface="Arial" panose="020B0604020202020204" pitchFamily="34" charset="0"/>
            </a:endParaRPr>
          </a:p>
          <a:p>
            <a:pPr marL="285750" marR="0" lvl="0" indent="-28575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1800" b="0" i="0" u="none" strike="noStrike" kern="1200" cap="none" spc="0" normalizeH="0" baseline="3000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itchFamily="1" charset="-128"/>
                <a:cs typeface="Arial" panose="020B0604020202020204" pitchFamily="34" charset="0"/>
              </a:rPr>
              <a:t>Lorem ipsum </a:t>
            </a:r>
            <a:r>
              <a:rPr kumimoji="0" lang="en-GB" sz="1800" b="0" i="0" u="none" strike="noStrike" kern="1200" cap="none" spc="0" normalizeH="0" baseline="3000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itchFamily="1" charset="-128"/>
                <a:cs typeface="Arial" panose="020B0604020202020204" pitchFamily="34" charset="0"/>
              </a:rPr>
              <a:t>dolor</a:t>
            </a:r>
            <a:r>
              <a:rPr kumimoji="0" lang="en-GB" sz="1800" b="0" i="0" u="none" strike="noStrike" kern="1200" cap="none" spc="0" normalizeH="0" baseline="3000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itchFamily="1" charset="-128"/>
                <a:cs typeface="Arial" panose="020B0604020202020204" pitchFamily="34" charset="0"/>
              </a:rPr>
              <a:t> sit </a:t>
            </a:r>
            <a:r>
              <a:rPr kumimoji="0" lang="en-GB" sz="1800" b="0" i="0" u="none" strike="noStrike" kern="1200" cap="none" spc="0" normalizeH="0" baseline="3000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itchFamily="1" charset="-128"/>
                <a:cs typeface="Arial" panose="020B0604020202020204" pitchFamily="34" charset="0"/>
              </a:rPr>
              <a:t>amet</a:t>
            </a:r>
            <a:r>
              <a:rPr kumimoji="0" lang="en-GB" sz="1800" b="0" i="0" u="none" strike="noStrike" kern="1200" cap="none" spc="0" normalizeH="0" baseline="3000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itchFamily="1" charset="-128"/>
                <a:cs typeface="Arial" panose="020B0604020202020204" pitchFamily="34" charset="0"/>
              </a:rPr>
              <a:t>, </a:t>
            </a:r>
            <a:r>
              <a:rPr kumimoji="0" lang="en-GB" sz="1800" b="0" i="0" u="none" strike="noStrike" kern="1200" cap="none" spc="0" normalizeH="0" baseline="3000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itchFamily="1" charset="-128"/>
                <a:cs typeface="Arial" panose="020B0604020202020204" pitchFamily="34" charset="0"/>
              </a:rPr>
              <a:t>consectetuer</a:t>
            </a:r>
            <a:r>
              <a:rPr kumimoji="0" lang="en-GB" sz="1800" b="0" i="0" u="none" strike="noStrike" kern="1200" cap="none" spc="0" normalizeH="0" baseline="3000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itchFamily="1" charset="-128"/>
                <a:cs typeface="Arial" panose="020B0604020202020204" pitchFamily="34" charset="0"/>
              </a:rPr>
              <a:t> </a:t>
            </a:r>
            <a:r>
              <a:rPr kumimoji="0" lang="en-GB" sz="1800" b="0" i="0" u="none" strike="noStrike" kern="1200" cap="none" spc="0" normalizeH="0" baseline="3000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itchFamily="1" charset="-128"/>
                <a:cs typeface="Arial" panose="020B0604020202020204" pitchFamily="34" charset="0"/>
              </a:rPr>
              <a:t>adipiscing</a:t>
            </a:r>
            <a:r>
              <a:rPr kumimoji="0" lang="en-GB" sz="1800" b="0" i="0" u="none" strike="noStrike" kern="1200" cap="none" spc="0" normalizeH="0" baseline="3000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itchFamily="1" charset="-128"/>
                <a:cs typeface="Arial" panose="020B0604020202020204" pitchFamily="34" charset="0"/>
              </a:rPr>
              <a:t> </a:t>
            </a:r>
            <a:r>
              <a:rPr kumimoji="0" lang="en-GB" sz="1800" b="0" i="0" u="none" strike="noStrike" kern="1200" cap="none" spc="0" normalizeH="0" baseline="3000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itchFamily="1" charset="-128"/>
                <a:cs typeface="Arial" panose="020B0604020202020204" pitchFamily="34" charset="0"/>
              </a:rPr>
              <a:t>elit</a:t>
            </a:r>
            <a:r>
              <a:rPr kumimoji="0" lang="en-GB" sz="1800" b="0" i="0" u="none" strike="noStrike" kern="1200" cap="none" spc="0" normalizeH="0" baseline="3000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itchFamily="1" charset="-128"/>
                <a:cs typeface="Arial" panose="020B0604020202020204" pitchFamily="34" charset="0"/>
              </a:rPr>
              <a:t>. </a:t>
            </a:r>
            <a:r>
              <a:rPr kumimoji="0" lang="en-GB" sz="1800" b="0" i="0" u="none" strike="noStrike" kern="1200" cap="none" spc="0" normalizeH="0" baseline="3000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itchFamily="1" charset="-128"/>
                <a:cs typeface="Arial" panose="020B0604020202020204" pitchFamily="34" charset="0"/>
              </a:rPr>
              <a:t>Aenean</a:t>
            </a:r>
            <a:r>
              <a:rPr kumimoji="0" lang="en-GB" sz="1800" b="0" i="0" u="none" strike="noStrike" kern="1200" cap="none" spc="0" normalizeH="0" baseline="3000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itchFamily="1" charset="-128"/>
                <a:cs typeface="Arial" panose="020B0604020202020204" pitchFamily="34" charset="0"/>
              </a:rPr>
              <a:t> </a:t>
            </a:r>
            <a:r>
              <a:rPr kumimoji="0" lang="en-GB" sz="1800" b="0" i="0" u="none" strike="noStrike" kern="1200" cap="none" spc="0" normalizeH="0" baseline="3000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itchFamily="1" charset="-128"/>
                <a:cs typeface="Arial" panose="020B0604020202020204" pitchFamily="34" charset="0"/>
              </a:rPr>
              <a:t>commodo</a:t>
            </a:r>
            <a:r>
              <a:rPr kumimoji="0" lang="en-GB" sz="1800" b="0" i="0" u="none" strike="noStrike" kern="1200" cap="none" spc="0" normalizeH="0" baseline="3000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itchFamily="1" charset="-128"/>
                <a:cs typeface="Arial" panose="020B0604020202020204" pitchFamily="34" charset="0"/>
              </a:rPr>
              <a:t> ligula </a:t>
            </a:r>
            <a:r>
              <a:rPr kumimoji="0" lang="en-GB" sz="1800" b="0" i="0" u="none" strike="noStrike" kern="1200" cap="none" spc="0" normalizeH="0" baseline="3000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itchFamily="1" charset="-128"/>
                <a:cs typeface="Arial" panose="020B0604020202020204" pitchFamily="34" charset="0"/>
              </a:rPr>
              <a:t>eget</a:t>
            </a:r>
            <a:r>
              <a:rPr kumimoji="0" lang="en-GB" sz="1800" b="0" i="0" u="none" strike="noStrike" kern="1200" cap="none" spc="0" normalizeH="0" baseline="3000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itchFamily="1" charset="-128"/>
                <a:cs typeface="Arial" panose="020B0604020202020204" pitchFamily="34" charset="0"/>
              </a:rPr>
              <a:t> </a:t>
            </a:r>
            <a:r>
              <a:rPr kumimoji="0" lang="en-GB" sz="1800" b="0" i="0" u="none" strike="noStrike" kern="1200" cap="none" spc="0" normalizeH="0" baseline="3000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itchFamily="1" charset="-128"/>
                <a:cs typeface="Arial" panose="020B0604020202020204" pitchFamily="34" charset="0"/>
              </a:rPr>
              <a:t>dolor</a:t>
            </a:r>
            <a:r>
              <a:rPr kumimoji="0" lang="en-GB" sz="1800" b="0" i="0" u="none" strike="noStrike" kern="1200" cap="none" spc="0" normalizeH="0" baseline="3000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itchFamily="1" charset="-128"/>
                <a:cs typeface="Arial" panose="020B0604020202020204" pitchFamily="34" charset="0"/>
              </a:rPr>
              <a:t>. </a:t>
            </a:r>
            <a:r>
              <a:rPr kumimoji="0" lang="en-GB" sz="1800" b="0" i="0" u="none" strike="noStrike" kern="1200" cap="none" spc="0" normalizeH="0" baseline="3000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itchFamily="1" charset="-128"/>
                <a:cs typeface="Arial" panose="020B0604020202020204" pitchFamily="34" charset="0"/>
              </a:rPr>
              <a:t>Aenean</a:t>
            </a:r>
            <a:r>
              <a:rPr kumimoji="0" lang="en-GB" sz="1800" b="0" i="0" u="none" strike="noStrike" kern="1200" cap="none" spc="0" normalizeH="0" baseline="3000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itchFamily="1" charset="-128"/>
                <a:cs typeface="Arial" panose="020B0604020202020204" pitchFamily="34" charset="0"/>
              </a:rPr>
              <a:t> </a:t>
            </a:r>
            <a:r>
              <a:rPr kumimoji="0" lang="en-GB" sz="1800" b="0" i="0" u="none" strike="noStrike" kern="1200" cap="none" spc="0" normalizeH="0" baseline="3000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itchFamily="1" charset="-128"/>
                <a:cs typeface="Arial" panose="020B0604020202020204" pitchFamily="34" charset="0"/>
              </a:rPr>
              <a:t>massa</a:t>
            </a:r>
            <a:r>
              <a:rPr kumimoji="0" lang="en-GB" sz="1800" b="0" i="0" u="none" strike="noStrike" kern="1200" cap="none" spc="0" normalizeH="0" baseline="3000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liss-Light"/>
                <a:ea typeface="ＭＳ Ｐゴシック" pitchFamily="1" charset="-128"/>
                <a:cs typeface="Bliss-Light"/>
              </a:rPr>
              <a:t>. </a:t>
            </a:r>
          </a:p>
          <a:p>
            <a:pPr marL="285750" marR="0" lvl="0" indent="-28575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en-US" dirty="0"/>
          </a:p>
        </p:txBody>
      </p:sp>
      <p:sp>
        <p:nvSpPr>
          <p:cNvPr id="5" name="Text Placeholder 15"/>
          <p:cNvSpPr>
            <a:spLocks noGrp="1"/>
          </p:cNvSpPr>
          <p:nvPr>
            <p:ph type="body" sz="quarter" idx="16" hasCustomPrompt="1"/>
          </p:nvPr>
        </p:nvSpPr>
        <p:spPr>
          <a:xfrm>
            <a:off x="487363" y="1567656"/>
            <a:ext cx="8418513" cy="1188244"/>
          </a:xfrm>
        </p:spPr>
        <p:txBody>
          <a:bodyPr/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3200" baseline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US" dirty="0" err="1" smtClean="0"/>
              <a:t>Teitl</a:t>
            </a:r>
            <a:r>
              <a:rPr lang="en-US" dirty="0" smtClean="0"/>
              <a:t> 1 | Title 1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US" sz="3200" kern="1100" spc="-50" dirty="0" err="1" smtClean="0">
                <a:solidFill>
                  <a:srgbClr val="0096ED"/>
                </a:solidFill>
                <a:latin typeface="Gotham Rounded Book"/>
                <a:ea typeface="Times New Roman"/>
                <a:cs typeface="Gotham Rounded Book"/>
              </a:rPr>
              <a:t>Teitl</a:t>
            </a:r>
            <a:r>
              <a:rPr lang="en-US" sz="3200" kern="1100" spc="-50" dirty="0" smtClean="0">
                <a:solidFill>
                  <a:srgbClr val="0096ED"/>
                </a:solidFill>
                <a:latin typeface="Gotham Rounded Book"/>
                <a:ea typeface="Times New Roman"/>
                <a:cs typeface="Gotham Rounded Book"/>
              </a:rPr>
              <a:t> 2 | Title 2</a:t>
            </a:r>
            <a:endParaRPr lang="en-GB" dirty="0" smtClean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15"/>
          <p:cNvSpPr>
            <a:spLocks noGrp="1"/>
          </p:cNvSpPr>
          <p:nvPr>
            <p:ph type="body" sz="quarter" idx="16" hasCustomPrompt="1"/>
          </p:nvPr>
        </p:nvSpPr>
        <p:spPr>
          <a:xfrm>
            <a:off x="487363" y="1567656"/>
            <a:ext cx="8418513" cy="1188244"/>
          </a:xfrm>
        </p:spPr>
        <p:txBody>
          <a:bodyPr/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3200" baseline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US" dirty="0" err="1" smtClean="0"/>
              <a:t>Teitl</a:t>
            </a:r>
            <a:r>
              <a:rPr lang="en-US" dirty="0" smtClean="0"/>
              <a:t> 1 | Title 1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US" sz="3200" kern="1100" spc="-50" dirty="0" err="1" smtClean="0">
                <a:solidFill>
                  <a:srgbClr val="0096ED"/>
                </a:solidFill>
                <a:latin typeface="Gotham Rounded Book"/>
                <a:ea typeface="Times New Roman"/>
                <a:cs typeface="Gotham Rounded Book"/>
              </a:rPr>
              <a:t>Teitl</a:t>
            </a:r>
            <a:r>
              <a:rPr lang="en-US" sz="3200" kern="1100" spc="-50" dirty="0" smtClean="0">
                <a:solidFill>
                  <a:srgbClr val="0096ED"/>
                </a:solidFill>
                <a:latin typeface="Gotham Rounded Book"/>
                <a:ea typeface="Times New Roman"/>
                <a:cs typeface="Gotham Rounded Book"/>
              </a:rPr>
              <a:t> 2 | Title 2</a:t>
            </a:r>
            <a:endParaRPr lang="en-GB" dirty="0" smtClean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7"/>
          </p:nvPr>
        </p:nvSpPr>
        <p:spPr>
          <a:xfrm>
            <a:off x="487363" y="3098800"/>
            <a:ext cx="3868737" cy="33067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10" name="Text Placeholder 6"/>
          <p:cNvSpPr>
            <a:spLocks noGrp="1"/>
          </p:cNvSpPr>
          <p:nvPr>
            <p:ph type="body" sz="quarter" idx="18"/>
          </p:nvPr>
        </p:nvSpPr>
        <p:spPr>
          <a:xfrm>
            <a:off x="4640263" y="3098800"/>
            <a:ext cx="3868737" cy="33067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5"/>
          <p:cNvSpPr>
            <a:spLocks noGrp="1"/>
          </p:cNvSpPr>
          <p:nvPr>
            <p:ph type="body" sz="quarter" idx="16" hasCustomPrompt="1"/>
          </p:nvPr>
        </p:nvSpPr>
        <p:spPr>
          <a:xfrm>
            <a:off x="487363" y="1567656"/>
            <a:ext cx="8418513" cy="1188244"/>
          </a:xfrm>
        </p:spPr>
        <p:txBody>
          <a:bodyPr/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3200" baseline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US" dirty="0" err="1" smtClean="0"/>
              <a:t>Teitl</a:t>
            </a:r>
            <a:r>
              <a:rPr lang="en-US" dirty="0" smtClean="0"/>
              <a:t> 1 | Title 1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US" sz="3200" kern="1100" spc="-50" dirty="0" err="1" smtClean="0">
                <a:solidFill>
                  <a:srgbClr val="0096ED"/>
                </a:solidFill>
                <a:latin typeface="Gotham Rounded Book"/>
                <a:ea typeface="Times New Roman"/>
                <a:cs typeface="Gotham Rounded Book"/>
              </a:rPr>
              <a:t>Teitl</a:t>
            </a:r>
            <a:r>
              <a:rPr lang="en-US" sz="3200" kern="1100" spc="-50" dirty="0" smtClean="0">
                <a:solidFill>
                  <a:srgbClr val="0096ED"/>
                </a:solidFill>
                <a:latin typeface="Gotham Rounded Book"/>
                <a:ea typeface="Times New Roman"/>
                <a:cs typeface="Gotham Rounded Book"/>
              </a:rPr>
              <a:t> 2 | Title 2</a:t>
            </a:r>
            <a:endParaRPr lang="en-GB" dirty="0" smtClean="0"/>
          </a:p>
        </p:txBody>
      </p:sp>
      <p:sp>
        <p:nvSpPr>
          <p:cNvPr id="3" name="Text Placeholder 2"/>
          <p:cNvSpPr>
            <a:spLocks noGrp="1"/>
          </p:cNvSpPr>
          <p:nvPr>
            <p:ph idx="1"/>
          </p:nvPr>
        </p:nvSpPr>
        <p:spPr>
          <a:xfrm>
            <a:off x="457200" y="2984501"/>
            <a:ext cx="8229600" cy="27813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Table 5"/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2155625936"/>
              </p:ext>
            </p:extLst>
          </p:nvPr>
        </p:nvGraphicFramePr>
        <p:xfrm>
          <a:off x="554736" y="3238500"/>
          <a:ext cx="6569964" cy="2935326"/>
        </p:xfrm>
        <a:graphic>
          <a:graphicData uri="http://schemas.openxmlformats.org/drawingml/2006/table">
            <a:tbl>
              <a:tblPr firstRow="1" bandRow="1"/>
              <a:tblGrid>
                <a:gridCol w="328498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28498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564486"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600" b="1" kern="1200" dirty="0" err="1" smtClean="0">
                          <a:solidFill>
                            <a:srgbClr val="FFFFFF"/>
                          </a:solidFill>
                          <a:effectLst/>
                          <a:latin typeface="Bliss-Light"/>
                          <a:ea typeface="Times New Roman"/>
                          <a:cs typeface="Arial"/>
                        </a:rPr>
                        <a:t>Pennawd</a:t>
                      </a:r>
                      <a:r>
                        <a:rPr lang="en-GB" sz="1600" b="1" kern="1200" baseline="0" dirty="0" smtClean="0">
                          <a:solidFill>
                            <a:srgbClr val="FFFFFF"/>
                          </a:solidFill>
                          <a:effectLst/>
                          <a:latin typeface="Bliss-Light"/>
                          <a:ea typeface="Times New Roman"/>
                          <a:cs typeface="Arial"/>
                        </a:rPr>
                        <a:t> </a:t>
                      </a:r>
                      <a:r>
                        <a:rPr lang="en-GB" sz="1600" b="1" kern="1200" baseline="0" dirty="0" err="1" smtClean="0">
                          <a:solidFill>
                            <a:srgbClr val="FFFFFF"/>
                          </a:solidFill>
                          <a:effectLst/>
                          <a:latin typeface="Bliss-Light"/>
                          <a:ea typeface="Times New Roman"/>
                          <a:cs typeface="Arial"/>
                        </a:rPr>
                        <a:t>ar</a:t>
                      </a:r>
                      <a:r>
                        <a:rPr lang="en-GB" sz="1600" b="1" kern="1200" baseline="0" dirty="0" smtClean="0">
                          <a:solidFill>
                            <a:srgbClr val="FFFFFF"/>
                          </a:solidFill>
                          <a:effectLst/>
                          <a:latin typeface="Bliss-Light"/>
                          <a:ea typeface="Times New Roman"/>
                          <a:cs typeface="Arial"/>
                        </a:rPr>
                        <a:t> </a:t>
                      </a:r>
                      <a:r>
                        <a:rPr lang="en-GB" sz="1600" b="1" kern="1200" baseline="0" dirty="0" err="1" smtClean="0">
                          <a:solidFill>
                            <a:srgbClr val="FFFFFF"/>
                          </a:solidFill>
                          <a:effectLst/>
                          <a:latin typeface="Bliss-Light"/>
                          <a:ea typeface="Times New Roman"/>
                          <a:cs typeface="Arial"/>
                        </a:rPr>
                        <a:t>gyfer</a:t>
                      </a:r>
                      <a:r>
                        <a:rPr lang="en-GB" sz="1600" b="1" kern="1200" baseline="0" dirty="0" smtClean="0">
                          <a:solidFill>
                            <a:srgbClr val="FFFFFF"/>
                          </a:solidFill>
                          <a:effectLst/>
                          <a:latin typeface="Bliss-Light"/>
                          <a:ea typeface="Times New Roman"/>
                          <a:cs typeface="Arial"/>
                        </a:rPr>
                        <a:t> </a:t>
                      </a:r>
                      <a:r>
                        <a:rPr lang="en-GB" sz="1600" b="1" kern="1200" baseline="0" dirty="0" err="1" smtClean="0">
                          <a:solidFill>
                            <a:srgbClr val="FFFFFF"/>
                          </a:solidFill>
                          <a:effectLst/>
                          <a:latin typeface="Bliss-Light"/>
                          <a:ea typeface="Times New Roman"/>
                          <a:cs typeface="Arial"/>
                        </a:rPr>
                        <a:t>tabl</a:t>
                      </a:r>
                      <a:r>
                        <a:rPr lang="en-GB" sz="1600" b="1" kern="1200" baseline="0" dirty="0" smtClean="0">
                          <a:solidFill>
                            <a:srgbClr val="FFFFFF"/>
                          </a:solidFill>
                          <a:effectLst/>
                          <a:latin typeface="Bliss-Light"/>
                          <a:ea typeface="Times New Roman"/>
                          <a:cs typeface="Arial"/>
                        </a:rPr>
                        <a:t> | </a:t>
                      </a:r>
                      <a:r>
                        <a:rPr lang="en-GB" sz="1600" b="1" kern="1200" dirty="0" smtClean="0">
                          <a:solidFill>
                            <a:srgbClr val="FFFFFF"/>
                          </a:solidFill>
                          <a:effectLst/>
                          <a:latin typeface="Bliss-Light"/>
                          <a:ea typeface="Times New Roman"/>
                          <a:cs typeface="Arial"/>
                        </a:rPr>
                        <a:t>Table </a:t>
                      </a:r>
                      <a:r>
                        <a:rPr lang="en-GB" sz="1600" b="1" kern="1200" dirty="0">
                          <a:solidFill>
                            <a:srgbClr val="FFFFFF"/>
                          </a:solidFill>
                          <a:effectLst/>
                          <a:latin typeface="Bliss-Light"/>
                          <a:ea typeface="Times New Roman"/>
                          <a:cs typeface="Arial"/>
                        </a:rPr>
                        <a:t>heading 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6E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3577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kern="1200" dirty="0" err="1" smtClean="0">
                          <a:solidFill>
                            <a:schemeClr val="tx1"/>
                          </a:solidFill>
                          <a:effectLst/>
                          <a:latin typeface="Bliss-Light"/>
                          <a:ea typeface="Times New Roman"/>
                          <a:cs typeface="Arial"/>
                        </a:rPr>
                        <a:t>Testun</a:t>
                      </a:r>
                      <a:endParaRPr lang="en-GB" sz="11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GB" sz="11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kern="1200" dirty="0" smtClean="0">
                          <a:solidFill>
                            <a:schemeClr val="tx1"/>
                          </a:solidFill>
                          <a:effectLst/>
                          <a:latin typeface="Bliss-Light"/>
                          <a:ea typeface="Calibri"/>
                          <a:cs typeface="Arial"/>
                        </a:rPr>
                        <a:t>This</a:t>
                      </a:r>
                      <a:r>
                        <a:rPr lang="en-US" sz="1400" kern="1200" baseline="0" dirty="0" smtClean="0">
                          <a:solidFill>
                            <a:schemeClr val="tx1"/>
                          </a:solidFill>
                          <a:effectLst/>
                          <a:latin typeface="Bliss-Light"/>
                          <a:ea typeface="Calibri"/>
                          <a:cs typeface="Arial"/>
                        </a:rPr>
                        <a:t> is an example of how a primary table should look</a:t>
                      </a:r>
                      <a:endParaRPr lang="en-GB" sz="11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7835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kern="1200" dirty="0" err="1" smtClean="0">
                          <a:solidFill>
                            <a:schemeClr val="tx1"/>
                          </a:solidFill>
                          <a:effectLst/>
                          <a:latin typeface="Bliss-Light"/>
                          <a:ea typeface="Times New Roman"/>
                          <a:cs typeface="Arial"/>
                        </a:rPr>
                        <a:t>Testun</a:t>
                      </a:r>
                      <a:endParaRPr lang="en-GB" sz="11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GB" sz="11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kern="1200" dirty="0" smtClean="0">
                          <a:solidFill>
                            <a:schemeClr val="tx1"/>
                          </a:solidFill>
                          <a:effectLst/>
                          <a:latin typeface="Bliss-Light"/>
                          <a:ea typeface="Times New Roman"/>
                          <a:cs typeface="Arial"/>
                        </a:rPr>
                        <a:t>Text</a:t>
                      </a:r>
                      <a:endParaRPr lang="en-GB" sz="11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7835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kern="1200" dirty="0" err="1" smtClean="0">
                          <a:solidFill>
                            <a:schemeClr val="tx1"/>
                          </a:solidFill>
                          <a:effectLst/>
                          <a:latin typeface="Bliss-Light"/>
                          <a:ea typeface="Times New Roman"/>
                          <a:cs typeface="Arial"/>
                        </a:rPr>
                        <a:t>Testun</a:t>
                      </a:r>
                      <a:endParaRPr lang="en-GB" sz="11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GB" sz="11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kern="1200" dirty="0" smtClean="0">
                          <a:solidFill>
                            <a:schemeClr val="tx1"/>
                          </a:solidFill>
                          <a:effectLst/>
                          <a:latin typeface="Bliss-Light"/>
                          <a:ea typeface="Times New Roman"/>
                          <a:cs typeface="Arial"/>
                        </a:rPr>
                        <a:t>Text</a:t>
                      </a:r>
                      <a:endParaRPr lang="en-GB" sz="11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7835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kern="1200" dirty="0" err="1" smtClean="0">
                          <a:solidFill>
                            <a:schemeClr val="tx1"/>
                          </a:solidFill>
                          <a:effectLst/>
                          <a:latin typeface="Bliss-Light"/>
                          <a:ea typeface="Times New Roman"/>
                          <a:cs typeface="Arial"/>
                        </a:rPr>
                        <a:t>Testun</a:t>
                      </a:r>
                      <a:endParaRPr lang="en-GB" sz="11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GB" sz="11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kern="1200" dirty="0" smtClean="0">
                          <a:solidFill>
                            <a:schemeClr val="tx1"/>
                          </a:solidFill>
                          <a:effectLst/>
                          <a:latin typeface="Bliss-Light"/>
                          <a:ea typeface="Times New Roman"/>
                          <a:cs typeface="Arial"/>
                        </a:rPr>
                        <a:t>Text</a:t>
                      </a:r>
                      <a:endParaRPr lang="en-GB" sz="11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4" name="Text Placeholder 15"/>
          <p:cNvSpPr>
            <a:spLocks noGrp="1"/>
          </p:cNvSpPr>
          <p:nvPr>
            <p:ph type="body" sz="quarter" idx="16" hasCustomPrompt="1"/>
          </p:nvPr>
        </p:nvSpPr>
        <p:spPr>
          <a:xfrm>
            <a:off x="487363" y="1567656"/>
            <a:ext cx="8418513" cy="1188244"/>
          </a:xfrm>
        </p:spPr>
        <p:txBody>
          <a:bodyPr/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3200" baseline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US" dirty="0" err="1" smtClean="0"/>
              <a:t>Teitl</a:t>
            </a:r>
            <a:r>
              <a:rPr lang="en-US" dirty="0" smtClean="0"/>
              <a:t> 1 | Title 1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US" sz="3200" kern="1100" spc="-50" dirty="0" err="1" smtClean="0">
                <a:solidFill>
                  <a:srgbClr val="0096ED"/>
                </a:solidFill>
                <a:latin typeface="Gotham Rounded Book"/>
                <a:ea typeface="Times New Roman"/>
                <a:cs typeface="Gotham Rounded Book"/>
              </a:rPr>
              <a:t>Teitl</a:t>
            </a:r>
            <a:r>
              <a:rPr lang="en-US" sz="3200" kern="1100" spc="-50" dirty="0" smtClean="0">
                <a:solidFill>
                  <a:srgbClr val="0096ED"/>
                </a:solidFill>
                <a:latin typeface="Gotham Rounded Book"/>
                <a:ea typeface="Times New Roman"/>
                <a:cs typeface="Gotham Rounded Book"/>
              </a:rPr>
              <a:t> 2 | Title 2</a:t>
            </a:r>
            <a:endParaRPr lang="en-GB" dirty="0" smtClean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20939B21-3098-4B97-BDC4-7DCDB44F921F}" type="datetimeFigureOut">
              <a:rPr lang="en-GB"/>
              <a:pPr/>
              <a:t>12/09/2018</a:t>
            </a:fld>
            <a:endParaRPr lang="en-GB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784012CD-55BA-40C8-93AF-4E9A6F52F330}" type="slidenum">
              <a:rPr lang="en-GB"/>
              <a:pPr/>
              <a:t>‹#›</a:t>
            </a:fld>
            <a:endParaRPr lang="en-GB"/>
          </a:p>
        </p:txBody>
      </p:sp>
      <p:pic>
        <p:nvPicPr>
          <p:cNvPr id="5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585788" y="585788"/>
            <a:ext cx="8291882" cy="1420812"/>
          </a:xfrm>
          <a:prstGeom prst="rect">
            <a:avLst/>
          </a:prstGeom>
        </p:spPr>
        <p:txBody>
          <a:bodyPr/>
          <a:lstStyle>
            <a:lvl1pPr marL="0" marR="0" indent="0" algn="l" defTabSz="457200" rtl="0" eaLnBrk="1" fontAlgn="base" latinLnBrk="0" hangingPunct="1">
              <a:lnSpc>
                <a:spcPct val="80000"/>
              </a:lnSpc>
              <a:spcBef>
                <a:spcPct val="0"/>
              </a:spcBef>
              <a:spcAft>
                <a:spcPts val="1200"/>
              </a:spcAft>
              <a:buClrTx/>
              <a:buSzTx/>
              <a:buFontTx/>
              <a:buNone/>
              <a:tabLst/>
              <a:defRPr sz="3200"/>
            </a:lvl1pPr>
          </a:lstStyle>
          <a:p>
            <a:pPr marL="0" marR="0" lvl="0" indent="0" algn="l" defTabSz="457200" rtl="0" eaLnBrk="1" fontAlgn="base" latinLnBrk="0" hangingPunct="1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1100" cap="none" spc="-3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otham Rounded Book"/>
                <a:ea typeface="ＭＳ Ｐゴシック" pitchFamily="1" charset="-128"/>
                <a:cs typeface="Gotham Rounded Book"/>
              </a:rPr>
              <a:t>TEITL | TITLE</a:t>
            </a:r>
          </a:p>
          <a:p>
            <a:pPr marL="0" marR="0" lvl="0" indent="0" algn="l" defTabSz="457200" rtl="0" eaLnBrk="1" fontAlgn="base" latinLnBrk="0" hangingPunct="1">
              <a:lnSpc>
                <a:spcPct val="80000"/>
              </a:lnSpc>
              <a:spcBef>
                <a:spcPct val="0"/>
              </a:spcBef>
              <a:spcAft>
                <a:spcPts val="12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1100" cap="none" spc="-3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otham Rounded Book"/>
                <a:ea typeface="ＭＳ Ｐゴシック" pitchFamily="1" charset="-128"/>
                <a:cs typeface="Gotham Rounded Book"/>
              </a:rPr>
              <a:t>[GORFFENNAF | JULY 2014]</a:t>
            </a:r>
            <a:endParaRPr kumimoji="0" lang="en-US" sz="4400" b="0" i="0" u="none" strike="noStrike" kern="1100" cap="none" spc="-3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otham Rounded Book"/>
              <a:ea typeface="ＭＳ Ｐゴシック" pitchFamily="1" charset="-128"/>
              <a:cs typeface="Gotham Rounded Book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231" y="1911"/>
            <a:ext cx="9152231" cy="1265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itle Placeholder 1"/>
          <p:cNvSpPr>
            <a:spLocks noGrp="1"/>
          </p:cNvSpPr>
          <p:nvPr>
            <p:ph type="title"/>
          </p:nvPr>
        </p:nvSpPr>
        <p:spPr>
          <a:xfrm>
            <a:off x="453084" y="1425576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9" name="Text Placeholder 2"/>
          <p:cNvSpPr>
            <a:spLocks noGrp="1"/>
          </p:cNvSpPr>
          <p:nvPr>
            <p:ph type="body" idx="1"/>
          </p:nvPr>
        </p:nvSpPr>
        <p:spPr>
          <a:xfrm>
            <a:off x="457200" y="2984501"/>
            <a:ext cx="8229600" cy="27813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50" r:id="rId2"/>
    <p:sldLayoutId id="2147483652" r:id="rId3"/>
    <p:sldLayoutId id="2147483653" r:id="rId4"/>
    <p:sldLayoutId id="2147483654" r:id="rId5"/>
    <p:sldLayoutId id="2147483655" r:id="rId6"/>
  </p:sldLayoutIdLst>
  <p:txStyles>
    <p:titleStyle>
      <a:lvl1pPr algn="l" defTabSz="457200" rtl="0" eaLnBrk="1" fontAlgn="base" hangingPunct="1">
        <a:spcBef>
          <a:spcPct val="0"/>
        </a:spcBef>
        <a:spcAft>
          <a:spcPct val="0"/>
        </a:spcAft>
        <a:defRPr sz="3200" kern="1200">
          <a:solidFill>
            <a:srgbClr val="0070C0"/>
          </a:solidFill>
          <a:latin typeface="Arial" panose="020B0604020202020204" pitchFamily="34" charset="0"/>
          <a:ea typeface="ＭＳ Ｐゴシック" pitchFamily="1" charset="-128"/>
          <a:cs typeface="Arial" panose="020B0604020202020204" pitchFamily="34" charset="0"/>
        </a:defRPr>
      </a:lvl1pPr>
      <a:lvl2pPr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ＭＳ Ｐゴシック" pitchFamily="1" charset="-128"/>
        </a:defRPr>
      </a:lvl2pPr>
      <a:lvl3pPr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ＭＳ Ｐゴシック" pitchFamily="1" charset="-128"/>
        </a:defRPr>
      </a:lvl3pPr>
      <a:lvl4pPr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ＭＳ Ｐゴシック" pitchFamily="1" charset="-128"/>
        </a:defRPr>
      </a:lvl4pPr>
      <a:lvl5pPr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ＭＳ Ｐゴシック" pitchFamily="1" charset="-128"/>
        </a:defRPr>
      </a:lvl5pPr>
      <a:lvl6pPr marL="4572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ＭＳ Ｐゴシック" pitchFamily="1" charset="-128"/>
        </a:defRPr>
      </a:lvl6pPr>
      <a:lvl7pPr marL="9144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ＭＳ Ｐゴシック" pitchFamily="1" charset="-128"/>
        </a:defRPr>
      </a:lvl7pPr>
      <a:lvl8pPr marL="13716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ＭＳ Ｐゴシック" pitchFamily="1" charset="-128"/>
        </a:defRPr>
      </a:lvl8pPr>
      <a:lvl9pPr marL="18288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ＭＳ Ｐゴシック" pitchFamily="1" charset="-128"/>
        </a:defRPr>
      </a:lvl9pPr>
    </p:titleStyle>
    <p:bodyStyle>
      <a:lvl1pPr marL="0" indent="0" algn="l" defTabSz="457200" rtl="0" eaLnBrk="1" fontAlgn="base" hangingPunct="1">
        <a:spcBef>
          <a:spcPct val="20000"/>
        </a:spcBef>
        <a:spcAft>
          <a:spcPct val="0"/>
        </a:spcAft>
        <a:buFont typeface="Arial" pitchFamily="34" charset="0"/>
        <a:buNone/>
        <a:defRPr sz="2400" kern="1200">
          <a:solidFill>
            <a:schemeClr val="tx1"/>
          </a:solidFill>
          <a:latin typeface="Arial" panose="020B0604020202020204" pitchFamily="34" charset="0"/>
          <a:ea typeface="ＭＳ Ｐゴシック" pitchFamily="1" charset="-128"/>
          <a:cs typeface="Arial" panose="020B0604020202020204" pitchFamily="34" charset="0"/>
        </a:defRPr>
      </a:lvl1pPr>
      <a:lvl2pPr marL="742950" indent="-285750" algn="l" defTabSz="457200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ＭＳ Ｐゴシック" pitchFamily="1" charset="-128"/>
          <a:cs typeface="+mn-cs"/>
        </a:defRPr>
      </a:lvl2pPr>
      <a:lvl3pPr marL="1143000" indent="-228600" algn="l" defTabSz="457200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ＭＳ Ｐゴシック" pitchFamily="1" charset="-128"/>
          <a:cs typeface="+mn-cs"/>
        </a:defRPr>
      </a:lvl3pPr>
      <a:lvl4pPr marL="1600200" indent="-228600" algn="l" defTabSz="457200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ＭＳ Ｐゴシック" pitchFamily="1" charset="-128"/>
          <a:cs typeface="+mn-cs"/>
        </a:defRPr>
      </a:lvl4pPr>
      <a:lvl5pPr marL="2057400" indent="-228600" algn="l" defTabSz="457200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ＭＳ Ｐゴシック" pitchFamily="1" charset="-128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278738" y="73956"/>
            <a:ext cx="8107615" cy="61062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  <a:spcAft>
                <a:spcPts val="1200"/>
              </a:spcAft>
            </a:pPr>
            <a:r>
              <a:rPr lang="en-GB" altLang="en-US" sz="4400" dirty="0">
                <a:solidFill>
                  <a:schemeClr val="bg1"/>
                </a:solidFill>
              </a:rPr>
              <a:t>Humanities Entry Pathways </a:t>
            </a:r>
            <a:br>
              <a:rPr lang="en-GB" altLang="en-US" sz="4400" dirty="0">
                <a:solidFill>
                  <a:schemeClr val="bg1"/>
                </a:solidFill>
              </a:rPr>
            </a:br>
            <a:r>
              <a:rPr lang="en-GB" altLang="en-US" sz="4400" dirty="0">
                <a:solidFill>
                  <a:schemeClr val="bg1"/>
                </a:solidFill>
              </a:rPr>
              <a:t/>
            </a:r>
            <a:br>
              <a:rPr lang="en-GB" altLang="en-US" sz="4400" dirty="0">
                <a:solidFill>
                  <a:schemeClr val="bg1"/>
                </a:solidFill>
              </a:rPr>
            </a:br>
            <a:r>
              <a:rPr lang="en-GB" sz="4400" dirty="0" smtClean="0"/>
              <a:t>Using and differentiating between new units</a:t>
            </a:r>
            <a:endParaRPr lang="en-GB" altLang="en-US" sz="4400" dirty="0" smtClean="0">
              <a:solidFill>
                <a:schemeClr val="bg1"/>
              </a:solidFill>
            </a:endParaRPr>
          </a:p>
          <a:p>
            <a:pPr>
              <a:lnSpc>
                <a:spcPct val="80000"/>
              </a:lnSpc>
              <a:spcAft>
                <a:spcPts val="1200"/>
              </a:spcAft>
            </a:pPr>
            <a:endParaRPr lang="en-GB" altLang="en-US" sz="4400" dirty="0">
              <a:solidFill>
                <a:schemeClr val="bg1"/>
              </a:solidFill>
            </a:endParaRPr>
          </a:p>
          <a:p>
            <a:pPr>
              <a:lnSpc>
                <a:spcPct val="80000"/>
              </a:lnSpc>
              <a:spcAft>
                <a:spcPts val="1200"/>
              </a:spcAft>
            </a:pPr>
            <a:r>
              <a:rPr lang="en-GB" altLang="en-US" sz="4400" dirty="0" smtClean="0">
                <a:solidFill>
                  <a:schemeClr val="bg1"/>
                </a:solidFill>
              </a:rPr>
              <a:t>First teaching from September 2018</a:t>
            </a:r>
            <a:r>
              <a:rPr lang="en-GB" altLang="en-US" sz="4400" dirty="0">
                <a:solidFill>
                  <a:schemeClr val="bg1"/>
                </a:solidFill>
              </a:rPr>
              <a:t/>
            </a:r>
            <a:br>
              <a:rPr lang="en-GB" altLang="en-US" sz="4400" dirty="0">
                <a:solidFill>
                  <a:schemeClr val="bg1"/>
                </a:solidFill>
              </a:rPr>
            </a:br>
            <a:endParaRPr lang="en-GB" altLang="en-US" sz="4400" b="1" dirty="0">
              <a:solidFill>
                <a:schemeClr val="bg1"/>
              </a:solidFill>
            </a:endParaRPr>
          </a:p>
          <a:p>
            <a:pPr eaLnBrk="1" hangingPunct="1"/>
            <a:endParaRPr lang="en-GB" altLang="en-US" sz="4400" dirty="0"/>
          </a:p>
          <a:p>
            <a:pPr>
              <a:lnSpc>
                <a:spcPct val="80000"/>
              </a:lnSpc>
              <a:spcAft>
                <a:spcPts val="1200"/>
              </a:spcAft>
            </a:pPr>
            <a:endParaRPr lang="en-US" sz="4400" kern="1100" spc="-30" dirty="0">
              <a:solidFill>
                <a:schemeClr val="bg1"/>
              </a:solidFill>
              <a:latin typeface="Gotham Rounded Book"/>
              <a:cs typeface="Gotham Rounded Book"/>
            </a:endParaRPr>
          </a:p>
        </p:txBody>
      </p:sp>
      <p:pic>
        <p:nvPicPr>
          <p:cNvPr id="5" name="Picture 4" descr="Z:\Pictures\logos\WJEC_Logo_RGB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155" y="5928233"/>
            <a:ext cx="701740" cy="7009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392938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87363" y="1904926"/>
            <a:ext cx="7607300" cy="47459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hangingPunct="1">
              <a:lnSpc>
                <a:spcPct val="90000"/>
              </a:lnSpc>
            </a:pPr>
            <a:r>
              <a:rPr lang="en-GB" altLang="en-US" sz="2800" dirty="0" smtClean="0"/>
              <a:t>The assessment criteria:</a:t>
            </a:r>
          </a:p>
          <a:p>
            <a:pPr eaLnBrk="1" hangingPunct="1">
              <a:lnSpc>
                <a:spcPct val="90000"/>
              </a:lnSpc>
            </a:pPr>
            <a:endParaRPr lang="en-GB" altLang="en-US" sz="2800" dirty="0"/>
          </a:p>
          <a:p>
            <a:pPr eaLnBrk="1" hangingPunct="1">
              <a:lnSpc>
                <a:spcPct val="90000"/>
              </a:lnSpc>
            </a:pPr>
            <a:r>
              <a:rPr lang="en-GB" altLang="en-US" sz="2800" dirty="0" smtClean="0"/>
              <a:t>At Entry 2, the usual command words used are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Char char="§"/>
            </a:pPr>
            <a:r>
              <a:rPr lang="en-GB" altLang="en-US" sz="2800" dirty="0" smtClean="0"/>
              <a:t>Identify </a:t>
            </a:r>
            <a:r>
              <a:rPr lang="en-GB" altLang="en-US" sz="2800" i="1" dirty="0" smtClean="0"/>
              <a:t>(features)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Char char="§"/>
            </a:pPr>
            <a:r>
              <a:rPr lang="en-GB" altLang="en-US" sz="2800" dirty="0" smtClean="0"/>
              <a:t>Show / indicate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Char char="§"/>
            </a:pPr>
            <a:r>
              <a:rPr lang="en-GB" altLang="en-US" sz="2800" dirty="0" smtClean="0"/>
              <a:t>Select (</a:t>
            </a:r>
            <a:r>
              <a:rPr lang="en-GB" altLang="en-US" sz="2800" dirty="0" smtClean="0">
                <a:solidFill>
                  <a:srgbClr val="FF0000"/>
                </a:solidFill>
              </a:rPr>
              <a:t>from a limited list</a:t>
            </a:r>
            <a:r>
              <a:rPr lang="en-GB" altLang="en-US" sz="2800" dirty="0" smtClean="0"/>
              <a:t>)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Char char="§"/>
            </a:pPr>
            <a:r>
              <a:rPr lang="en-GB" altLang="en-US" sz="2800" dirty="0" smtClean="0"/>
              <a:t>Locate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Char char="§"/>
            </a:pPr>
            <a:r>
              <a:rPr lang="en-GB" altLang="en-US" sz="2800" dirty="0" smtClean="0"/>
              <a:t>State </a:t>
            </a:r>
            <a:r>
              <a:rPr lang="en-GB" altLang="en-US" sz="2800" i="1" dirty="0" smtClean="0"/>
              <a:t>(orally)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Char char="§"/>
            </a:pPr>
            <a:r>
              <a:rPr lang="en-GB" altLang="en-US" sz="2800" dirty="0" smtClean="0"/>
              <a:t>Recognise </a:t>
            </a:r>
            <a:r>
              <a:rPr lang="en-GB" altLang="en-US" sz="2800" i="1" dirty="0" smtClean="0"/>
              <a:t>(visual)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Char char="§"/>
            </a:pPr>
            <a:r>
              <a:rPr lang="en-GB" altLang="en-US" sz="2800" dirty="0" smtClean="0"/>
              <a:t>List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Char char="§"/>
            </a:pPr>
            <a:r>
              <a:rPr lang="en-GB" altLang="en-US" sz="2800" dirty="0" smtClean="0"/>
              <a:t>Present </a:t>
            </a:r>
            <a:r>
              <a:rPr lang="en-GB" altLang="en-US" sz="2800" i="1" dirty="0" smtClean="0"/>
              <a:t>(limited)</a:t>
            </a:r>
          </a:p>
          <a:p>
            <a:pPr eaLnBrk="1" hangingPunct="1">
              <a:lnSpc>
                <a:spcPct val="90000"/>
              </a:lnSpc>
            </a:pPr>
            <a:r>
              <a:rPr lang="en-GB" altLang="en-US" sz="2800" dirty="0" smtClean="0"/>
              <a:t> </a:t>
            </a:r>
            <a:endParaRPr lang="en-GB" altLang="en-US" sz="2800" dirty="0"/>
          </a:p>
        </p:txBody>
      </p:sp>
      <p:pic>
        <p:nvPicPr>
          <p:cNvPr id="6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231" y="1911"/>
            <a:ext cx="9152231" cy="1265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Rectangle 2"/>
          <p:cNvSpPr>
            <a:spLocks noGrp="1"/>
          </p:cNvSpPr>
          <p:nvPr>
            <p:ph type="body" sz="quarter" idx="16"/>
          </p:nvPr>
        </p:nvSpPr>
        <p:spPr>
          <a:xfrm>
            <a:off x="487363" y="1310804"/>
            <a:ext cx="8418513" cy="1188244"/>
          </a:xfrm>
        </p:spPr>
        <p:txBody>
          <a:bodyPr/>
          <a:lstStyle/>
          <a:p>
            <a:pPr eaLnBrk="1" hangingPunct="1"/>
            <a:r>
              <a:rPr lang="en-GB" altLang="en-US" dirty="0" smtClean="0">
                <a:latin typeface="+mn-lt"/>
              </a:rPr>
              <a:t>What has changed in the Units?</a:t>
            </a:r>
          </a:p>
        </p:txBody>
      </p:sp>
    </p:spTree>
    <p:extLst>
      <p:ext uri="{BB962C8B-B14F-4D97-AF65-F5344CB8AC3E}">
        <p14:creationId xmlns:p14="http://schemas.microsoft.com/office/powerpoint/2010/main" val="34154273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87363" y="1904926"/>
            <a:ext cx="7607300" cy="43581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hangingPunct="1">
              <a:lnSpc>
                <a:spcPct val="90000"/>
              </a:lnSpc>
            </a:pPr>
            <a:r>
              <a:rPr lang="en-GB" altLang="en-US" sz="2800" dirty="0" smtClean="0"/>
              <a:t>The assessment criteria:</a:t>
            </a:r>
          </a:p>
          <a:p>
            <a:pPr eaLnBrk="1" hangingPunct="1">
              <a:lnSpc>
                <a:spcPct val="90000"/>
              </a:lnSpc>
            </a:pPr>
            <a:endParaRPr lang="en-GB" altLang="en-US" sz="2800" dirty="0"/>
          </a:p>
          <a:p>
            <a:pPr eaLnBrk="1" hangingPunct="1">
              <a:lnSpc>
                <a:spcPct val="90000"/>
              </a:lnSpc>
            </a:pPr>
            <a:r>
              <a:rPr lang="en-GB" altLang="en-US" sz="2800" dirty="0" smtClean="0"/>
              <a:t>At Entry 3, the usual command words used are: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Char char="§"/>
            </a:pPr>
            <a:r>
              <a:rPr lang="en-GB" altLang="en-US" sz="2800" dirty="0" smtClean="0"/>
              <a:t>Outline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Char char="§"/>
            </a:pPr>
            <a:r>
              <a:rPr lang="en-GB" altLang="en-US" sz="2800" dirty="0" smtClean="0"/>
              <a:t>Identify </a:t>
            </a:r>
            <a:r>
              <a:rPr lang="en-GB" altLang="en-US" sz="2800" i="1" dirty="0" smtClean="0"/>
              <a:t>(</a:t>
            </a:r>
            <a:r>
              <a:rPr lang="en-GB" altLang="en-US" sz="2800" i="1" dirty="0" err="1" smtClean="0"/>
              <a:t>eg</a:t>
            </a:r>
            <a:r>
              <a:rPr lang="en-GB" altLang="en-US" sz="2800" i="1" dirty="0" smtClean="0"/>
              <a:t> similarity and difference)</a:t>
            </a:r>
            <a:endParaRPr lang="en-GB" altLang="en-US" sz="2800" dirty="0" smtClean="0"/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Char char="§"/>
            </a:pPr>
            <a:r>
              <a:rPr lang="en-GB" altLang="en-US" sz="2800" dirty="0" smtClean="0"/>
              <a:t>Give </a:t>
            </a:r>
            <a:r>
              <a:rPr lang="en-GB" altLang="en-US" sz="2800" i="1" dirty="0" smtClean="0"/>
              <a:t>(reasons)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Char char="§"/>
            </a:pPr>
            <a:r>
              <a:rPr lang="en-GB" altLang="en-US" sz="2800" dirty="0" smtClean="0"/>
              <a:t>Select </a:t>
            </a:r>
            <a:r>
              <a:rPr lang="en-GB" altLang="en-US" sz="2800" i="1" dirty="0" smtClean="0"/>
              <a:t>(</a:t>
            </a:r>
            <a:r>
              <a:rPr lang="en-GB" altLang="en-US" sz="2800" i="1" dirty="0" smtClean="0">
                <a:solidFill>
                  <a:srgbClr val="FF0000"/>
                </a:solidFill>
              </a:rPr>
              <a:t>from a </a:t>
            </a:r>
            <a:r>
              <a:rPr lang="en-GB" altLang="en-US" sz="2800" i="1" dirty="0" smtClean="0"/>
              <a:t>range)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Char char="§"/>
            </a:pPr>
            <a:r>
              <a:rPr lang="en-GB" altLang="en-US" sz="2800" dirty="0" smtClean="0"/>
              <a:t>Indicate </a:t>
            </a:r>
            <a:r>
              <a:rPr lang="en-GB" altLang="en-US" sz="2800" i="1" dirty="0" smtClean="0"/>
              <a:t>(</a:t>
            </a:r>
            <a:r>
              <a:rPr lang="en-GB" altLang="en-US" sz="2800" i="1" dirty="0" smtClean="0">
                <a:solidFill>
                  <a:srgbClr val="FF0000"/>
                </a:solidFill>
              </a:rPr>
              <a:t>wider </a:t>
            </a:r>
            <a:r>
              <a:rPr lang="en-GB" altLang="en-US" sz="2800" i="1" dirty="0" smtClean="0"/>
              <a:t>choice)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Char char="§"/>
            </a:pPr>
            <a:r>
              <a:rPr lang="en-GB" altLang="en-US" sz="2800" dirty="0" smtClean="0"/>
              <a:t>Categorise </a:t>
            </a:r>
            <a:r>
              <a:rPr lang="en-GB" altLang="en-US" sz="2800" i="1" dirty="0" smtClean="0"/>
              <a:t>(</a:t>
            </a:r>
            <a:r>
              <a:rPr lang="en-GB" altLang="en-US" sz="2800" i="1" dirty="0" smtClean="0">
                <a:solidFill>
                  <a:srgbClr val="FF0000"/>
                </a:solidFill>
              </a:rPr>
              <a:t>range of </a:t>
            </a:r>
            <a:r>
              <a:rPr lang="en-GB" altLang="en-US" sz="2800" i="1" dirty="0" smtClean="0"/>
              <a:t>sources)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Char char="§"/>
            </a:pPr>
            <a:r>
              <a:rPr lang="en-GB" altLang="en-US" sz="2800" dirty="0" smtClean="0"/>
              <a:t>Present </a:t>
            </a:r>
            <a:r>
              <a:rPr lang="en-GB" altLang="en-US" sz="2800" i="1" dirty="0" smtClean="0"/>
              <a:t>(</a:t>
            </a:r>
            <a:r>
              <a:rPr lang="en-GB" altLang="en-US" sz="2800" i="1" dirty="0" smtClean="0">
                <a:solidFill>
                  <a:srgbClr val="FF0000"/>
                </a:solidFill>
              </a:rPr>
              <a:t>a </a:t>
            </a:r>
            <a:r>
              <a:rPr lang="en-GB" altLang="en-US" sz="2800" i="1" dirty="0" smtClean="0"/>
              <a:t>range)</a:t>
            </a:r>
          </a:p>
          <a:p>
            <a:pPr eaLnBrk="1" hangingPunct="1">
              <a:lnSpc>
                <a:spcPct val="90000"/>
              </a:lnSpc>
            </a:pPr>
            <a:r>
              <a:rPr lang="en-GB" altLang="en-US" sz="2800" dirty="0" smtClean="0"/>
              <a:t> </a:t>
            </a:r>
            <a:endParaRPr lang="en-GB" altLang="en-US" sz="2800" dirty="0"/>
          </a:p>
        </p:txBody>
      </p:sp>
      <p:pic>
        <p:nvPicPr>
          <p:cNvPr id="6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231" y="1911"/>
            <a:ext cx="9152231" cy="1265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Rectangle 2"/>
          <p:cNvSpPr>
            <a:spLocks noGrp="1"/>
          </p:cNvSpPr>
          <p:nvPr>
            <p:ph type="body" sz="quarter" idx="16"/>
          </p:nvPr>
        </p:nvSpPr>
        <p:spPr>
          <a:xfrm>
            <a:off x="487363" y="1310804"/>
            <a:ext cx="8418513" cy="1188244"/>
          </a:xfrm>
        </p:spPr>
        <p:txBody>
          <a:bodyPr/>
          <a:lstStyle/>
          <a:p>
            <a:pPr eaLnBrk="1" hangingPunct="1"/>
            <a:r>
              <a:rPr lang="en-GB" altLang="en-US" dirty="0" smtClean="0">
                <a:latin typeface="+mn-lt"/>
              </a:rPr>
              <a:t>What has changed in the Units?</a:t>
            </a:r>
          </a:p>
        </p:txBody>
      </p:sp>
    </p:spTree>
    <p:extLst>
      <p:ext uri="{BB962C8B-B14F-4D97-AF65-F5344CB8AC3E}">
        <p14:creationId xmlns:p14="http://schemas.microsoft.com/office/powerpoint/2010/main" val="27513445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2038120"/>
            <a:ext cx="8229600" cy="4616068"/>
          </a:xfrm>
        </p:spPr>
        <p:txBody>
          <a:bodyPr>
            <a:noAutofit/>
          </a:bodyPr>
          <a:lstStyle/>
          <a:p>
            <a:r>
              <a:rPr lang="en-US" sz="2800" dirty="0" smtClean="0">
                <a:latin typeface="+mn-lt"/>
              </a:rPr>
              <a:t>Consider the two examples of work provided.</a:t>
            </a:r>
          </a:p>
          <a:p>
            <a:r>
              <a:rPr lang="en-US" sz="2800" dirty="0" smtClean="0">
                <a:latin typeface="+mn-lt"/>
              </a:rPr>
              <a:t>One has been submitted for Entry 2</a:t>
            </a:r>
          </a:p>
          <a:p>
            <a:r>
              <a:rPr lang="en-US" sz="2800" dirty="0" smtClean="0">
                <a:latin typeface="+mn-lt"/>
              </a:rPr>
              <a:t>One has been submitted for Entry 3</a:t>
            </a:r>
          </a:p>
          <a:p>
            <a:r>
              <a:rPr lang="en-US" sz="3600" b="1" dirty="0" smtClean="0">
                <a:latin typeface="+mn-lt"/>
              </a:rPr>
              <a:t>Match these up with the command words for E2 and E3</a:t>
            </a:r>
          </a:p>
          <a:p>
            <a:r>
              <a:rPr lang="en-US" sz="3600" b="1" dirty="0" smtClean="0">
                <a:latin typeface="+mn-lt"/>
              </a:rPr>
              <a:t>Any thoughts / comments?</a:t>
            </a:r>
          </a:p>
          <a:p>
            <a:endParaRPr lang="en-US" sz="2800" dirty="0" smtClean="0">
              <a:latin typeface="+mn-lt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6"/>
          </p:nvPr>
        </p:nvSpPr>
        <p:spPr>
          <a:xfrm>
            <a:off x="457200" y="1369352"/>
            <a:ext cx="8418513" cy="668768"/>
          </a:xfrm>
        </p:spPr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TASK 1</a:t>
            </a:r>
            <a:endParaRPr 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87363" y="2146545"/>
            <a:ext cx="7607300" cy="35825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hangingPunct="1">
              <a:lnSpc>
                <a:spcPct val="90000"/>
              </a:lnSpc>
            </a:pPr>
            <a:r>
              <a:rPr lang="en-GB" altLang="en-US" sz="2800" b="1" dirty="0" smtClean="0"/>
              <a:t>The content:</a:t>
            </a:r>
          </a:p>
          <a:p>
            <a:pPr eaLnBrk="1" hangingPunct="1">
              <a:lnSpc>
                <a:spcPct val="90000"/>
              </a:lnSpc>
            </a:pPr>
            <a:endParaRPr lang="en-GB" altLang="en-US" sz="2800" dirty="0"/>
          </a:p>
          <a:p>
            <a:pPr eaLnBrk="1" hangingPunct="1">
              <a:lnSpc>
                <a:spcPct val="90000"/>
              </a:lnSpc>
            </a:pPr>
            <a:r>
              <a:rPr lang="en-GB" altLang="en-US" sz="2800" dirty="0" smtClean="0"/>
              <a:t>An attempt has made to align content of the units with that of the new GCSE specifications.</a:t>
            </a:r>
          </a:p>
          <a:p>
            <a:pPr eaLnBrk="1" hangingPunct="1">
              <a:lnSpc>
                <a:spcPct val="90000"/>
              </a:lnSpc>
            </a:pPr>
            <a:endParaRPr lang="en-GB" altLang="en-US" sz="2800" dirty="0"/>
          </a:p>
          <a:p>
            <a:pPr eaLnBrk="1" hangingPunct="1">
              <a:lnSpc>
                <a:spcPct val="90000"/>
              </a:lnSpc>
            </a:pPr>
            <a:r>
              <a:rPr lang="en-GB" altLang="en-US" sz="2800" i="1" dirty="0" smtClean="0"/>
              <a:t>‘This unit is co-teachable with aspects of the WJEC and </a:t>
            </a:r>
            <a:r>
              <a:rPr lang="en-GB" altLang="en-US" sz="2800" i="1" dirty="0" err="1" smtClean="0"/>
              <a:t>Eduqas</a:t>
            </a:r>
            <a:r>
              <a:rPr lang="en-GB" altLang="en-US" sz="2800" i="1" dirty="0" smtClean="0"/>
              <a:t> GCSE specifications.’</a:t>
            </a:r>
            <a:endParaRPr lang="en-GB" altLang="en-US" sz="2800" i="1" dirty="0"/>
          </a:p>
          <a:p>
            <a:pPr eaLnBrk="1" hangingPunct="1">
              <a:lnSpc>
                <a:spcPct val="90000"/>
              </a:lnSpc>
            </a:pPr>
            <a:endParaRPr lang="en-GB" altLang="en-US" sz="2800" dirty="0" smtClean="0"/>
          </a:p>
          <a:p>
            <a:pPr eaLnBrk="1" hangingPunct="1">
              <a:lnSpc>
                <a:spcPct val="90000"/>
              </a:lnSpc>
            </a:pPr>
            <a:r>
              <a:rPr lang="en-GB" altLang="en-US" sz="2800" dirty="0" smtClean="0"/>
              <a:t> </a:t>
            </a:r>
            <a:endParaRPr lang="en-GB" altLang="en-US" sz="2800" dirty="0"/>
          </a:p>
        </p:txBody>
      </p:sp>
      <p:pic>
        <p:nvPicPr>
          <p:cNvPr id="6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231" y="1911"/>
            <a:ext cx="9152231" cy="1265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Rectangle 2"/>
          <p:cNvSpPr>
            <a:spLocks noGrp="1"/>
          </p:cNvSpPr>
          <p:nvPr>
            <p:ph type="body" sz="quarter" idx="16"/>
          </p:nvPr>
        </p:nvSpPr>
        <p:spPr>
          <a:xfrm>
            <a:off x="487363" y="1310804"/>
            <a:ext cx="8418513" cy="555703"/>
          </a:xfrm>
        </p:spPr>
        <p:txBody>
          <a:bodyPr>
            <a:normAutofit lnSpcReduction="10000"/>
          </a:bodyPr>
          <a:lstStyle/>
          <a:p>
            <a:pPr eaLnBrk="1" hangingPunct="1"/>
            <a:r>
              <a:rPr lang="en-GB" altLang="en-US" dirty="0" smtClean="0">
                <a:latin typeface="+mn-lt"/>
              </a:rPr>
              <a:t>What has changed in the Units?</a:t>
            </a:r>
          </a:p>
        </p:txBody>
      </p:sp>
    </p:spTree>
    <p:extLst>
      <p:ext uri="{BB962C8B-B14F-4D97-AF65-F5344CB8AC3E}">
        <p14:creationId xmlns:p14="http://schemas.microsoft.com/office/powerpoint/2010/main" val="11315527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87363" y="2146545"/>
            <a:ext cx="7607300" cy="8679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hangingPunct="1">
              <a:lnSpc>
                <a:spcPct val="90000"/>
              </a:lnSpc>
            </a:pPr>
            <a:endParaRPr lang="en-GB" altLang="en-US" sz="2800" dirty="0" smtClean="0"/>
          </a:p>
          <a:p>
            <a:pPr eaLnBrk="1" hangingPunct="1">
              <a:lnSpc>
                <a:spcPct val="90000"/>
              </a:lnSpc>
            </a:pPr>
            <a:r>
              <a:rPr lang="en-GB" altLang="en-US" sz="2800" dirty="0" smtClean="0"/>
              <a:t> </a:t>
            </a:r>
            <a:endParaRPr lang="en-GB" altLang="en-US" sz="2800" dirty="0"/>
          </a:p>
        </p:txBody>
      </p:sp>
      <p:pic>
        <p:nvPicPr>
          <p:cNvPr id="6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231" y="1911"/>
            <a:ext cx="9152231" cy="1265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Rectangle 2"/>
          <p:cNvSpPr>
            <a:spLocks noGrp="1"/>
          </p:cNvSpPr>
          <p:nvPr>
            <p:ph type="body" sz="quarter" idx="16"/>
          </p:nvPr>
        </p:nvSpPr>
        <p:spPr>
          <a:xfrm>
            <a:off x="487363" y="1310804"/>
            <a:ext cx="8418513" cy="555703"/>
          </a:xfrm>
        </p:spPr>
        <p:txBody>
          <a:bodyPr>
            <a:normAutofit fontScale="92500"/>
          </a:bodyPr>
          <a:lstStyle/>
          <a:p>
            <a:pPr eaLnBrk="1" hangingPunct="1"/>
            <a:r>
              <a:rPr lang="en-GB" altLang="en-US" dirty="0" smtClean="0">
                <a:latin typeface="+mn-lt"/>
              </a:rPr>
              <a:t>What has changed in the Units? (Change over time)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34635" y="1888321"/>
            <a:ext cx="6071138" cy="4623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69297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87363" y="2146545"/>
            <a:ext cx="7607300" cy="8679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hangingPunct="1">
              <a:lnSpc>
                <a:spcPct val="90000"/>
              </a:lnSpc>
            </a:pPr>
            <a:endParaRPr lang="en-GB" altLang="en-US" sz="2800" dirty="0" smtClean="0"/>
          </a:p>
          <a:p>
            <a:pPr eaLnBrk="1" hangingPunct="1">
              <a:lnSpc>
                <a:spcPct val="90000"/>
              </a:lnSpc>
            </a:pPr>
            <a:r>
              <a:rPr lang="en-GB" altLang="en-US" sz="2800" dirty="0" smtClean="0"/>
              <a:t> </a:t>
            </a:r>
            <a:endParaRPr lang="en-GB" altLang="en-US" sz="2800" dirty="0"/>
          </a:p>
        </p:txBody>
      </p:sp>
      <p:pic>
        <p:nvPicPr>
          <p:cNvPr id="6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231" y="1911"/>
            <a:ext cx="9152231" cy="1265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Rectangle 2"/>
          <p:cNvSpPr>
            <a:spLocks noGrp="1"/>
          </p:cNvSpPr>
          <p:nvPr>
            <p:ph type="body" sz="quarter" idx="16"/>
          </p:nvPr>
        </p:nvSpPr>
        <p:spPr>
          <a:xfrm>
            <a:off x="263951" y="1310804"/>
            <a:ext cx="8641925" cy="555703"/>
          </a:xfrm>
        </p:spPr>
        <p:txBody>
          <a:bodyPr>
            <a:normAutofit fontScale="85000" lnSpcReduction="10000"/>
          </a:bodyPr>
          <a:lstStyle/>
          <a:p>
            <a:pPr eaLnBrk="1" hangingPunct="1"/>
            <a:r>
              <a:rPr lang="en-GB" altLang="en-US" dirty="0" smtClean="0">
                <a:latin typeface="+mn-lt"/>
              </a:rPr>
              <a:t>What has changed in the Units? (Major tectonic events)</a:t>
            </a:r>
          </a:p>
          <a:p>
            <a:pPr eaLnBrk="1" hangingPunct="1"/>
            <a:endParaRPr lang="en-GB" altLang="en-US" dirty="0">
              <a:latin typeface="+mn-lt"/>
            </a:endParaRPr>
          </a:p>
          <a:p>
            <a:pPr eaLnBrk="1" hangingPunct="1"/>
            <a:endParaRPr lang="en-GB" altLang="en-US" dirty="0" smtClean="0">
              <a:latin typeface="+mn-lt"/>
            </a:endParaRPr>
          </a:p>
          <a:p>
            <a:pPr eaLnBrk="1" hangingPunct="1"/>
            <a:endParaRPr lang="en-GB" altLang="en-US" dirty="0" smtClean="0">
              <a:latin typeface="+mn-lt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3637" y="1964622"/>
            <a:ext cx="8305529" cy="42853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99881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87363" y="2146545"/>
            <a:ext cx="7607300" cy="8679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hangingPunct="1">
              <a:lnSpc>
                <a:spcPct val="90000"/>
              </a:lnSpc>
            </a:pPr>
            <a:endParaRPr lang="en-GB" altLang="en-US" sz="2800" dirty="0" smtClean="0"/>
          </a:p>
          <a:p>
            <a:pPr eaLnBrk="1" hangingPunct="1">
              <a:lnSpc>
                <a:spcPct val="90000"/>
              </a:lnSpc>
            </a:pPr>
            <a:r>
              <a:rPr lang="en-GB" altLang="en-US" sz="2800" dirty="0" smtClean="0"/>
              <a:t> </a:t>
            </a:r>
            <a:endParaRPr lang="en-GB" altLang="en-US" sz="2800" dirty="0"/>
          </a:p>
        </p:txBody>
      </p:sp>
      <p:pic>
        <p:nvPicPr>
          <p:cNvPr id="6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231" y="1911"/>
            <a:ext cx="9152231" cy="1265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Rectangle 2"/>
          <p:cNvSpPr>
            <a:spLocks noGrp="1"/>
          </p:cNvSpPr>
          <p:nvPr>
            <p:ph type="body" sz="quarter" idx="16"/>
          </p:nvPr>
        </p:nvSpPr>
        <p:spPr>
          <a:xfrm>
            <a:off x="487363" y="1310804"/>
            <a:ext cx="8418513" cy="555703"/>
          </a:xfrm>
        </p:spPr>
        <p:txBody>
          <a:bodyPr>
            <a:normAutofit fontScale="92500"/>
          </a:bodyPr>
          <a:lstStyle/>
          <a:p>
            <a:pPr eaLnBrk="1" hangingPunct="1"/>
            <a:r>
              <a:rPr lang="en-GB" altLang="en-US" dirty="0" smtClean="0">
                <a:latin typeface="+mn-lt"/>
              </a:rPr>
              <a:t>What has changed in the Units? (Places of worship)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7292" y="2223421"/>
            <a:ext cx="8655809" cy="36400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3765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3095" y="1866507"/>
            <a:ext cx="7607300" cy="55215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hangingPunct="1">
              <a:lnSpc>
                <a:spcPct val="90000"/>
              </a:lnSpc>
            </a:pPr>
            <a:r>
              <a:rPr lang="en-GB" altLang="en-US" sz="2800" b="1" dirty="0" smtClean="0"/>
              <a:t>The resource lists:</a:t>
            </a:r>
          </a:p>
          <a:p>
            <a:pPr eaLnBrk="1" hangingPunct="1">
              <a:lnSpc>
                <a:spcPct val="90000"/>
              </a:lnSpc>
            </a:pPr>
            <a:endParaRPr lang="en-GB" altLang="en-US" sz="2800" dirty="0"/>
          </a:p>
          <a:p>
            <a:pPr eaLnBrk="1" hangingPunct="1">
              <a:lnSpc>
                <a:spcPct val="90000"/>
              </a:lnSpc>
            </a:pPr>
            <a:r>
              <a:rPr lang="en-GB" altLang="en-US" sz="2800" dirty="0" smtClean="0"/>
              <a:t>Each unit specification contains references to resources. These are generally split into:</a:t>
            </a:r>
          </a:p>
          <a:p>
            <a:pPr eaLnBrk="1" hangingPunct="1">
              <a:lnSpc>
                <a:spcPct val="90000"/>
              </a:lnSpc>
            </a:pPr>
            <a:endParaRPr lang="en-GB" altLang="en-US" sz="2800" dirty="0"/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Char char="§"/>
            </a:pPr>
            <a:r>
              <a:rPr lang="en-GB" altLang="en-US" sz="2800" dirty="0" smtClean="0"/>
              <a:t>Written resources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Char char="§"/>
            </a:pPr>
            <a:r>
              <a:rPr lang="en-GB" altLang="en-US" sz="2800" dirty="0" smtClean="0"/>
              <a:t>Visual resource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Char char="§"/>
            </a:pPr>
            <a:r>
              <a:rPr lang="en-GB" altLang="en-US" sz="2800" dirty="0" smtClean="0"/>
              <a:t>Websites</a:t>
            </a:r>
          </a:p>
          <a:p>
            <a:pPr marL="457200" indent="-457200" eaLnBrk="1" hangingPunct="1">
              <a:lnSpc>
                <a:spcPct val="90000"/>
              </a:lnSpc>
              <a:buFont typeface="Wingdings" panose="05000000000000000000" pitchFamily="2" charset="2"/>
              <a:buChar char="§"/>
            </a:pPr>
            <a:endParaRPr lang="en-GB" altLang="en-US" sz="2800" dirty="0" smtClean="0"/>
          </a:p>
          <a:p>
            <a:pPr marL="457200" indent="-457200" eaLnBrk="1" hangingPunct="1">
              <a:lnSpc>
                <a:spcPct val="90000"/>
              </a:lnSpc>
            </a:pPr>
            <a:r>
              <a:rPr lang="en-GB" altLang="en-US" sz="2800" dirty="0" smtClean="0">
                <a:solidFill>
                  <a:srgbClr val="FF0000"/>
                </a:solidFill>
              </a:rPr>
              <a:t>Remember - there are very few resources</a:t>
            </a:r>
          </a:p>
          <a:p>
            <a:pPr marL="457200" indent="-457200" eaLnBrk="1" hangingPunct="1">
              <a:lnSpc>
                <a:spcPct val="90000"/>
              </a:lnSpc>
            </a:pPr>
            <a:r>
              <a:rPr lang="en-GB" altLang="en-US" sz="2800" dirty="0" smtClean="0">
                <a:solidFill>
                  <a:srgbClr val="FF0000"/>
                </a:solidFill>
              </a:rPr>
              <a:t>specifically written for EP.  The best resources are</a:t>
            </a:r>
          </a:p>
          <a:p>
            <a:pPr marL="457200" indent="-457200" eaLnBrk="1" hangingPunct="1">
              <a:lnSpc>
                <a:spcPct val="90000"/>
              </a:lnSpc>
            </a:pPr>
            <a:r>
              <a:rPr lang="en-GB" altLang="en-US" sz="2800" dirty="0" smtClean="0">
                <a:solidFill>
                  <a:srgbClr val="FF0000"/>
                </a:solidFill>
              </a:rPr>
              <a:t>nearly always created by practising teachers.</a:t>
            </a:r>
            <a:endParaRPr lang="en-GB" altLang="en-US" sz="2800" dirty="0">
              <a:solidFill>
                <a:srgbClr val="FF0000"/>
              </a:solidFill>
            </a:endParaRPr>
          </a:p>
          <a:p>
            <a:pPr eaLnBrk="1" hangingPunct="1">
              <a:lnSpc>
                <a:spcPct val="90000"/>
              </a:lnSpc>
            </a:pPr>
            <a:endParaRPr lang="en-GB" altLang="en-US" sz="2800" dirty="0" smtClean="0"/>
          </a:p>
          <a:p>
            <a:pPr eaLnBrk="1" hangingPunct="1">
              <a:lnSpc>
                <a:spcPct val="90000"/>
              </a:lnSpc>
            </a:pPr>
            <a:r>
              <a:rPr lang="en-GB" altLang="en-US" sz="2800" dirty="0" smtClean="0"/>
              <a:t> </a:t>
            </a:r>
            <a:endParaRPr lang="en-GB" altLang="en-US" sz="2800" dirty="0"/>
          </a:p>
        </p:txBody>
      </p:sp>
      <p:pic>
        <p:nvPicPr>
          <p:cNvPr id="6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231" y="1911"/>
            <a:ext cx="9152231" cy="1265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Rectangle 2"/>
          <p:cNvSpPr>
            <a:spLocks noGrp="1"/>
          </p:cNvSpPr>
          <p:nvPr>
            <p:ph type="body" sz="quarter" idx="16"/>
          </p:nvPr>
        </p:nvSpPr>
        <p:spPr>
          <a:xfrm>
            <a:off x="487363" y="1310804"/>
            <a:ext cx="8418513" cy="555703"/>
          </a:xfrm>
        </p:spPr>
        <p:txBody>
          <a:bodyPr>
            <a:normAutofit lnSpcReduction="10000"/>
          </a:bodyPr>
          <a:lstStyle/>
          <a:p>
            <a:pPr eaLnBrk="1" hangingPunct="1"/>
            <a:r>
              <a:rPr lang="en-GB" altLang="en-US" dirty="0" smtClean="0">
                <a:latin typeface="+mn-lt"/>
              </a:rPr>
              <a:t>What has changed in the Units?</a:t>
            </a:r>
          </a:p>
        </p:txBody>
      </p:sp>
    </p:spTree>
    <p:extLst>
      <p:ext uri="{BB962C8B-B14F-4D97-AF65-F5344CB8AC3E}">
        <p14:creationId xmlns:p14="http://schemas.microsoft.com/office/powerpoint/2010/main" val="30527076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87363" y="2146545"/>
            <a:ext cx="7607300" cy="43581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hangingPunct="1">
              <a:lnSpc>
                <a:spcPct val="90000"/>
              </a:lnSpc>
            </a:pPr>
            <a:r>
              <a:rPr lang="en-GB" altLang="en-US" sz="2800" b="1" dirty="0" smtClean="0"/>
              <a:t>Suggested activities:</a:t>
            </a:r>
          </a:p>
          <a:p>
            <a:pPr eaLnBrk="1" hangingPunct="1">
              <a:lnSpc>
                <a:spcPct val="90000"/>
              </a:lnSpc>
            </a:pPr>
            <a:endParaRPr lang="en-GB" altLang="en-US" sz="2800" b="1" dirty="0"/>
          </a:p>
          <a:p>
            <a:pPr eaLnBrk="1" hangingPunct="1">
              <a:lnSpc>
                <a:spcPct val="90000"/>
              </a:lnSpc>
            </a:pPr>
            <a:r>
              <a:rPr lang="en-GB" altLang="en-US" sz="2800" dirty="0" smtClean="0"/>
              <a:t>Each unit contains a range of suggested teaching and learning activities.  </a:t>
            </a:r>
          </a:p>
          <a:p>
            <a:pPr eaLnBrk="1" hangingPunct="1">
              <a:lnSpc>
                <a:spcPct val="90000"/>
              </a:lnSpc>
            </a:pPr>
            <a:endParaRPr lang="en-GB" altLang="en-US" sz="2800" dirty="0"/>
          </a:p>
          <a:p>
            <a:pPr eaLnBrk="1" hangingPunct="1">
              <a:lnSpc>
                <a:spcPct val="90000"/>
              </a:lnSpc>
            </a:pPr>
            <a:r>
              <a:rPr lang="en-GB" altLang="en-US" sz="2800" dirty="0" smtClean="0"/>
              <a:t>These are set at both Entry 2 and Entry 3.</a:t>
            </a:r>
          </a:p>
          <a:p>
            <a:pPr eaLnBrk="1" hangingPunct="1">
              <a:lnSpc>
                <a:spcPct val="90000"/>
              </a:lnSpc>
            </a:pPr>
            <a:endParaRPr lang="en-GB" altLang="en-US" sz="2800" dirty="0"/>
          </a:p>
          <a:p>
            <a:pPr eaLnBrk="1" hangingPunct="1">
              <a:lnSpc>
                <a:spcPct val="90000"/>
              </a:lnSpc>
            </a:pPr>
            <a:r>
              <a:rPr lang="en-GB" altLang="en-US" sz="2800" dirty="0" smtClean="0"/>
              <a:t>Each activity is linked with demonstrating achievement of the assessment criteria.</a:t>
            </a:r>
            <a:endParaRPr lang="en-GB" altLang="en-US" sz="2800" dirty="0"/>
          </a:p>
          <a:p>
            <a:pPr eaLnBrk="1" hangingPunct="1">
              <a:lnSpc>
                <a:spcPct val="90000"/>
              </a:lnSpc>
            </a:pPr>
            <a:endParaRPr lang="en-GB" altLang="en-US" sz="2800" dirty="0" smtClean="0"/>
          </a:p>
          <a:p>
            <a:pPr eaLnBrk="1" hangingPunct="1">
              <a:lnSpc>
                <a:spcPct val="90000"/>
              </a:lnSpc>
            </a:pPr>
            <a:r>
              <a:rPr lang="en-GB" altLang="en-US" sz="2800" dirty="0" smtClean="0"/>
              <a:t> </a:t>
            </a:r>
            <a:endParaRPr lang="en-GB" altLang="en-US" sz="2800" dirty="0"/>
          </a:p>
        </p:txBody>
      </p:sp>
      <p:pic>
        <p:nvPicPr>
          <p:cNvPr id="6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231" y="1911"/>
            <a:ext cx="9152231" cy="1265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Rectangle 2"/>
          <p:cNvSpPr>
            <a:spLocks noGrp="1"/>
          </p:cNvSpPr>
          <p:nvPr>
            <p:ph type="body" sz="quarter" idx="16"/>
          </p:nvPr>
        </p:nvSpPr>
        <p:spPr>
          <a:xfrm>
            <a:off x="487363" y="1310804"/>
            <a:ext cx="8418513" cy="555703"/>
          </a:xfrm>
        </p:spPr>
        <p:txBody>
          <a:bodyPr>
            <a:normAutofit lnSpcReduction="10000"/>
          </a:bodyPr>
          <a:lstStyle/>
          <a:p>
            <a:pPr eaLnBrk="1" hangingPunct="1"/>
            <a:r>
              <a:rPr lang="en-GB" altLang="en-US" dirty="0" smtClean="0">
                <a:latin typeface="+mn-lt"/>
              </a:rPr>
              <a:t>What has changed in the Units?</a:t>
            </a:r>
          </a:p>
        </p:txBody>
      </p:sp>
    </p:spTree>
    <p:extLst>
      <p:ext uri="{BB962C8B-B14F-4D97-AF65-F5344CB8AC3E}">
        <p14:creationId xmlns:p14="http://schemas.microsoft.com/office/powerpoint/2010/main" val="7939068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87363" y="2146545"/>
            <a:ext cx="7607300" cy="49675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hangingPunct="1">
              <a:lnSpc>
                <a:spcPct val="90000"/>
              </a:lnSpc>
            </a:pPr>
            <a:r>
              <a:rPr lang="en-GB" altLang="en-US" sz="2800" b="1" dirty="0" smtClean="0"/>
              <a:t>Suggested activities:</a:t>
            </a:r>
          </a:p>
          <a:p>
            <a:pPr eaLnBrk="1" hangingPunct="1">
              <a:lnSpc>
                <a:spcPct val="90000"/>
              </a:lnSpc>
            </a:pPr>
            <a:endParaRPr lang="en-GB" altLang="en-US" sz="2800" b="1" dirty="0"/>
          </a:p>
          <a:p>
            <a:pPr marL="342900" lvl="0" indent="-342900">
              <a:buFont typeface="Wingdings" panose="05000000000000000000" pitchFamily="2" charset="2"/>
              <a:buChar char="§"/>
            </a:pPr>
            <a:r>
              <a:rPr lang="en-GB" sz="2400" dirty="0"/>
              <a:t>use ICT to produce a series of small </a:t>
            </a:r>
            <a:r>
              <a:rPr lang="en-GB" sz="2400" i="1" dirty="0"/>
              <a:t>‘top trumps’</a:t>
            </a:r>
            <a:r>
              <a:rPr lang="en-GB" sz="2400" dirty="0"/>
              <a:t> cards identifying five important people from the period and what they did</a:t>
            </a:r>
          </a:p>
          <a:p>
            <a:pPr marL="342900" lvl="0" indent="-342900">
              <a:buFont typeface="Wingdings" panose="05000000000000000000" pitchFamily="2" charset="2"/>
              <a:buChar char="§"/>
            </a:pPr>
            <a:r>
              <a:rPr lang="en-GB" sz="2400" dirty="0"/>
              <a:t>write an email to the Royal Mint outlining why a person studied in this unit should be on the back of the next £10 note</a:t>
            </a:r>
          </a:p>
          <a:p>
            <a:pPr marL="342900" lvl="0" indent="-342900">
              <a:buFont typeface="Wingdings" panose="05000000000000000000" pitchFamily="2" charset="2"/>
              <a:buChar char="§"/>
            </a:pPr>
            <a:r>
              <a:rPr lang="en-GB" sz="2400" dirty="0"/>
              <a:t>use a streaming website to produce a playlist of songs and music from the period studied </a:t>
            </a:r>
            <a:r>
              <a:rPr lang="en-GB" sz="2400" i="1" dirty="0"/>
              <a:t>[most likely WWII or the 1960s]</a:t>
            </a:r>
            <a:endParaRPr lang="en-GB" sz="2400" dirty="0"/>
          </a:p>
          <a:p>
            <a:pPr eaLnBrk="1" hangingPunct="1">
              <a:lnSpc>
                <a:spcPct val="90000"/>
              </a:lnSpc>
            </a:pPr>
            <a:endParaRPr lang="en-GB" altLang="en-US" sz="2800" dirty="0" smtClean="0"/>
          </a:p>
          <a:p>
            <a:pPr eaLnBrk="1" hangingPunct="1">
              <a:lnSpc>
                <a:spcPct val="90000"/>
              </a:lnSpc>
            </a:pPr>
            <a:r>
              <a:rPr lang="en-GB" altLang="en-US" sz="2800" dirty="0" smtClean="0"/>
              <a:t> </a:t>
            </a:r>
            <a:endParaRPr lang="en-GB" altLang="en-US" sz="2800" dirty="0"/>
          </a:p>
        </p:txBody>
      </p:sp>
      <p:pic>
        <p:nvPicPr>
          <p:cNvPr id="6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231" y="1911"/>
            <a:ext cx="9152231" cy="1265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Rectangle 2"/>
          <p:cNvSpPr>
            <a:spLocks noGrp="1"/>
          </p:cNvSpPr>
          <p:nvPr>
            <p:ph type="body" sz="quarter" idx="16"/>
          </p:nvPr>
        </p:nvSpPr>
        <p:spPr>
          <a:xfrm>
            <a:off x="487363" y="1310804"/>
            <a:ext cx="8418513" cy="555703"/>
          </a:xfrm>
        </p:spPr>
        <p:txBody>
          <a:bodyPr>
            <a:normAutofit lnSpcReduction="10000"/>
          </a:bodyPr>
          <a:lstStyle/>
          <a:p>
            <a:pPr eaLnBrk="1" hangingPunct="1"/>
            <a:r>
              <a:rPr lang="en-GB" altLang="en-US" dirty="0" smtClean="0">
                <a:latin typeface="+mn-lt"/>
              </a:rPr>
              <a:t>What has changed in the Units?</a:t>
            </a:r>
          </a:p>
        </p:txBody>
      </p:sp>
    </p:spTree>
    <p:extLst>
      <p:ext uri="{BB962C8B-B14F-4D97-AF65-F5344CB8AC3E}">
        <p14:creationId xmlns:p14="http://schemas.microsoft.com/office/powerpoint/2010/main" val="4626061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57200" y="1888177"/>
            <a:ext cx="7607300" cy="50475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fontAlgn="auto">
              <a:spcBef>
                <a:spcPct val="20000"/>
              </a:spcBef>
              <a:spcAft>
                <a:spcPts val="0"/>
              </a:spcAft>
            </a:pPr>
            <a:r>
              <a:rPr lang="en-GB" altLang="en-US" sz="2800" dirty="0">
                <a:solidFill>
                  <a:prstClr val="black"/>
                </a:solidFill>
                <a:latin typeface="Calibri"/>
                <a:cs typeface="Arial" panose="020B0604020202020204" pitchFamily="34" charset="0"/>
              </a:rPr>
              <a:t>WJEC </a:t>
            </a:r>
            <a:r>
              <a:rPr lang="en-GB" altLang="en-US" sz="2800" dirty="0" smtClean="0">
                <a:solidFill>
                  <a:srgbClr val="FF0000"/>
                </a:solidFill>
                <a:latin typeface="Calibri"/>
                <a:cs typeface="Arial" panose="020B0604020202020204" pitchFamily="34" charset="0"/>
              </a:rPr>
              <a:t>has</a:t>
            </a:r>
            <a:r>
              <a:rPr lang="en-GB" altLang="en-US" sz="2800" dirty="0" smtClean="0">
                <a:solidFill>
                  <a:prstClr val="black"/>
                </a:solidFill>
                <a:latin typeface="Calibri"/>
                <a:cs typeface="Arial" panose="020B0604020202020204" pitchFamily="34" charset="0"/>
              </a:rPr>
              <a:t> updated </a:t>
            </a:r>
            <a:r>
              <a:rPr lang="en-GB" altLang="en-US" sz="2800" dirty="0">
                <a:solidFill>
                  <a:prstClr val="black"/>
                </a:solidFill>
                <a:latin typeface="Calibri"/>
                <a:cs typeface="Arial" panose="020B0604020202020204" pitchFamily="34" charset="0"/>
              </a:rPr>
              <a:t>the suite of units available for Entry Pathways Humanities.  There were several </a:t>
            </a:r>
            <a:r>
              <a:rPr lang="en-GB" altLang="en-US" sz="2800" dirty="0" smtClean="0">
                <a:solidFill>
                  <a:prstClr val="black"/>
                </a:solidFill>
                <a:latin typeface="Calibri"/>
                <a:cs typeface="Arial" panose="020B0604020202020204" pitchFamily="34" charset="0"/>
              </a:rPr>
              <a:t>reasons </a:t>
            </a:r>
            <a:r>
              <a:rPr lang="en-GB" altLang="en-US" sz="2800" dirty="0" smtClean="0">
                <a:solidFill>
                  <a:srgbClr val="FF0000"/>
                </a:solidFill>
                <a:latin typeface="Calibri"/>
                <a:cs typeface="Arial" panose="020B0604020202020204" pitchFamily="34" charset="0"/>
              </a:rPr>
              <a:t>for this decision:</a:t>
            </a:r>
            <a:endParaRPr lang="en-GB" altLang="en-US" sz="2800" dirty="0">
              <a:solidFill>
                <a:srgbClr val="FF0000"/>
              </a:solidFill>
              <a:latin typeface="Calibri"/>
              <a:cs typeface="Arial" panose="020B0604020202020204" pitchFamily="34" charset="0"/>
            </a:endParaRPr>
          </a:p>
          <a:p>
            <a:pPr marL="514350" lvl="0" indent="-514350" fontAlgn="auto">
              <a:spcBef>
                <a:spcPct val="20000"/>
              </a:spcBef>
              <a:spcAft>
                <a:spcPts val="0"/>
              </a:spcAft>
              <a:buFont typeface="+mj-lt"/>
              <a:buAutoNum type="arabicPeriod"/>
            </a:pPr>
            <a:r>
              <a:rPr lang="en-GB" altLang="en-US" sz="2800" dirty="0" smtClean="0">
                <a:solidFill>
                  <a:prstClr val="black"/>
                </a:solidFill>
                <a:latin typeface="Calibri"/>
                <a:cs typeface="Arial" panose="020B0604020202020204" pitchFamily="34" charset="0"/>
              </a:rPr>
              <a:t>The </a:t>
            </a:r>
            <a:r>
              <a:rPr lang="en-GB" altLang="en-US" sz="2800" dirty="0" smtClean="0">
                <a:solidFill>
                  <a:srgbClr val="FF0000"/>
                </a:solidFill>
                <a:latin typeface="Calibri"/>
                <a:cs typeface="Arial" panose="020B0604020202020204" pitchFamily="34" charset="0"/>
              </a:rPr>
              <a:t>original </a:t>
            </a:r>
            <a:r>
              <a:rPr lang="en-GB" altLang="en-US" sz="2800" dirty="0">
                <a:solidFill>
                  <a:prstClr val="black"/>
                </a:solidFill>
                <a:latin typeface="Calibri"/>
                <a:cs typeface="Arial" panose="020B0604020202020204" pitchFamily="34" charset="0"/>
              </a:rPr>
              <a:t>units needed updating as they appeared dated</a:t>
            </a:r>
          </a:p>
          <a:p>
            <a:pPr marL="514350" lvl="0" indent="-514350" fontAlgn="auto">
              <a:spcBef>
                <a:spcPct val="20000"/>
              </a:spcBef>
              <a:spcAft>
                <a:spcPts val="0"/>
              </a:spcAft>
              <a:buFont typeface="+mj-lt"/>
              <a:buAutoNum type="arabicPeriod"/>
            </a:pPr>
            <a:r>
              <a:rPr lang="en-GB" altLang="en-US" sz="2800" dirty="0" smtClean="0">
                <a:solidFill>
                  <a:prstClr val="black"/>
                </a:solidFill>
                <a:latin typeface="Calibri"/>
                <a:cs typeface="Arial" panose="020B0604020202020204" pitchFamily="34" charset="0"/>
              </a:rPr>
              <a:t>The </a:t>
            </a:r>
            <a:r>
              <a:rPr lang="en-GB" altLang="en-US" sz="2800" dirty="0">
                <a:solidFill>
                  <a:prstClr val="black"/>
                </a:solidFill>
                <a:latin typeface="Calibri"/>
                <a:cs typeface="Arial" panose="020B0604020202020204" pitchFamily="34" charset="0"/>
              </a:rPr>
              <a:t>resources links </a:t>
            </a:r>
            <a:r>
              <a:rPr lang="en-GB" altLang="en-US" sz="2800" dirty="0" smtClean="0">
                <a:solidFill>
                  <a:srgbClr val="FF0000"/>
                </a:solidFill>
                <a:latin typeface="Calibri"/>
                <a:cs typeface="Arial" panose="020B0604020202020204" pitchFamily="34" charset="0"/>
              </a:rPr>
              <a:t>within the units </a:t>
            </a:r>
            <a:r>
              <a:rPr lang="en-GB" altLang="en-US" sz="2800" dirty="0" smtClean="0">
                <a:solidFill>
                  <a:prstClr val="black"/>
                </a:solidFill>
                <a:latin typeface="Calibri"/>
                <a:cs typeface="Arial" panose="020B0604020202020204" pitchFamily="34" charset="0"/>
              </a:rPr>
              <a:t>were </a:t>
            </a:r>
            <a:r>
              <a:rPr lang="en-GB" altLang="en-US" sz="2800" dirty="0">
                <a:solidFill>
                  <a:prstClr val="black"/>
                </a:solidFill>
                <a:latin typeface="Calibri"/>
                <a:cs typeface="Arial" panose="020B0604020202020204" pitchFamily="34" charset="0"/>
              </a:rPr>
              <a:t>often </a:t>
            </a:r>
            <a:r>
              <a:rPr lang="en-GB" altLang="en-US" sz="2800" dirty="0" smtClean="0">
                <a:solidFill>
                  <a:prstClr val="black"/>
                </a:solidFill>
                <a:latin typeface="Calibri"/>
                <a:cs typeface="Arial" panose="020B0604020202020204" pitchFamily="34" charset="0"/>
              </a:rPr>
              <a:t>broken </a:t>
            </a:r>
            <a:r>
              <a:rPr lang="en-GB" altLang="en-US" sz="2800" dirty="0" smtClean="0">
                <a:solidFill>
                  <a:srgbClr val="FF0000"/>
                </a:solidFill>
                <a:latin typeface="Calibri"/>
                <a:cs typeface="Arial" panose="020B0604020202020204" pitchFamily="34" charset="0"/>
              </a:rPr>
              <a:t>or obsolete</a:t>
            </a:r>
            <a:endParaRPr lang="en-GB" altLang="en-US" sz="2800" dirty="0">
              <a:solidFill>
                <a:srgbClr val="FF0000"/>
              </a:solidFill>
              <a:latin typeface="Calibri"/>
              <a:cs typeface="Arial" panose="020B0604020202020204" pitchFamily="34" charset="0"/>
            </a:endParaRPr>
          </a:p>
          <a:p>
            <a:pPr marL="514350" lvl="0" indent="-514350" fontAlgn="auto">
              <a:spcBef>
                <a:spcPct val="20000"/>
              </a:spcBef>
              <a:spcAft>
                <a:spcPts val="0"/>
              </a:spcAft>
              <a:buFont typeface="+mj-lt"/>
              <a:buAutoNum type="arabicPeriod"/>
            </a:pPr>
            <a:r>
              <a:rPr lang="en-GB" altLang="en-US" sz="2800" dirty="0" smtClean="0">
                <a:solidFill>
                  <a:prstClr val="black"/>
                </a:solidFill>
                <a:latin typeface="Calibri"/>
                <a:cs typeface="Arial" panose="020B0604020202020204" pitchFamily="34" charset="0"/>
              </a:rPr>
              <a:t>There </a:t>
            </a:r>
            <a:r>
              <a:rPr lang="en-GB" altLang="en-US" sz="2800" dirty="0">
                <a:solidFill>
                  <a:prstClr val="black"/>
                </a:solidFill>
                <a:latin typeface="Calibri"/>
                <a:cs typeface="Arial" panose="020B0604020202020204" pitchFamily="34" charset="0"/>
              </a:rPr>
              <a:t>was a need to align the content of the Pathways units to allow co-teaching with </a:t>
            </a:r>
            <a:r>
              <a:rPr lang="en-GB" altLang="en-US" sz="2800" dirty="0" smtClean="0">
                <a:solidFill>
                  <a:srgbClr val="FF0000"/>
                </a:solidFill>
                <a:latin typeface="Calibri"/>
                <a:cs typeface="Arial" panose="020B0604020202020204" pitchFamily="34" charset="0"/>
              </a:rPr>
              <a:t>aspects of </a:t>
            </a:r>
            <a:r>
              <a:rPr lang="en-GB" altLang="en-US" sz="2800" dirty="0" smtClean="0">
                <a:solidFill>
                  <a:prstClr val="black"/>
                </a:solidFill>
                <a:latin typeface="Calibri"/>
                <a:cs typeface="Arial" panose="020B0604020202020204" pitchFamily="34" charset="0"/>
              </a:rPr>
              <a:t>the </a:t>
            </a:r>
            <a:r>
              <a:rPr lang="en-GB" altLang="en-US" sz="2800" dirty="0">
                <a:solidFill>
                  <a:prstClr val="black"/>
                </a:solidFill>
                <a:latin typeface="Calibri"/>
                <a:cs typeface="Arial" panose="020B0604020202020204" pitchFamily="34" charset="0"/>
              </a:rPr>
              <a:t>new GCSE qualifications</a:t>
            </a:r>
          </a:p>
          <a:p>
            <a:pPr eaLnBrk="1" hangingPunct="1">
              <a:lnSpc>
                <a:spcPct val="90000"/>
              </a:lnSpc>
            </a:pPr>
            <a:r>
              <a:rPr lang="en-GB" altLang="en-US" sz="2800" dirty="0" smtClean="0"/>
              <a:t> </a:t>
            </a:r>
            <a:endParaRPr lang="en-GB" altLang="en-US" sz="2800" dirty="0"/>
          </a:p>
        </p:txBody>
      </p:sp>
      <p:pic>
        <p:nvPicPr>
          <p:cNvPr id="6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231" y="1911"/>
            <a:ext cx="9152231" cy="1265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Rectangle 2"/>
          <p:cNvSpPr>
            <a:spLocks noGrp="1"/>
          </p:cNvSpPr>
          <p:nvPr>
            <p:ph type="body" sz="quarter" idx="16"/>
          </p:nvPr>
        </p:nvSpPr>
        <p:spPr>
          <a:xfrm>
            <a:off x="487363" y="1310804"/>
            <a:ext cx="8418513" cy="791373"/>
          </a:xfrm>
        </p:spPr>
        <p:txBody>
          <a:bodyPr/>
          <a:lstStyle/>
          <a:p>
            <a:pPr eaLnBrk="1" hangingPunct="1"/>
            <a:r>
              <a:rPr lang="en-GB" altLang="en-US" dirty="0" smtClean="0">
                <a:latin typeface="+mn-lt"/>
              </a:rPr>
              <a:t>Background (1)</a:t>
            </a:r>
          </a:p>
        </p:txBody>
      </p:sp>
    </p:spTree>
    <p:extLst>
      <p:ext uri="{BB962C8B-B14F-4D97-AF65-F5344CB8AC3E}">
        <p14:creationId xmlns:p14="http://schemas.microsoft.com/office/powerpoint/2010/main" val="39812528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74241" y="1866507"/>
            <a:ext cx="7959054" cy="54599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hangingPunct="1">
              <a:lnSpc>
                <a:spcPct val="90000"/>
              </a:lnSpc>
            </a:pPr>
            <a:r>
              <a:rPr lang="en-GB" altLang="en-US" sz="2800" b="1" dirty="0" smtClean="0"/>
              <a:t>Suggested activities:</a:t>
            </a:r>
          </a:p>
          <a:p>
            <a:pPr lvl="1"/>
            <a:endParaRPr lang="en-GB" sz="2800" b="1" dirty="0"/>
          </a:p>
          <a:p>
            <a:pPr marL="800100" lvl="1" indent="-342900">
              <a:buFont typeface="Wingdings" panose="05000000000000000000" pitchFamily="2" charset="2"/>
              <a:buChar char="§"/>
            </a:pPr>
            <a:r>
              <a:rPr lang="en-GB" sz="2000" dirty="0" smtClean="0"/>
              <a:t>identify </a:t>
            </a:r>
            <a:r>
              <a:rPr lang="en-GB" sz="2000" dirty="0"/>
              <a:t>the main areas where energy is used in the home, e.g. lighting, heating, provision of hot water, kitchen </a:t>
            </a:r>
            <a:r>
              <a:rPr lang="en-GB" sz="2000" dirty="0" smtClean="0"/>
              <a:t>appliances, </a:t>
            </a:r>
            <a:r>
              <a:rPr lang="en-GB" sz="2000" dirty="0"/>
              <a:t>computer and other equipment </a:t>
            </a:r>
            <a:endParaRPr lang="en-GB" sz="2000" dirty="0" smtClean="0"/>
          </a:p>
          <a:p>
            <a:pPr marL="800100" lvl="1" indent="-342900">
              <a:buFont typeface="Wingdings" panose="05000000000000000000" pitchFamily="2" charset="2"/>
              <a:buChar char="§"/>
            </a:pPr>
            <a:r>
              <a:rPr lang="en-GB" sz="2000" dirty="0" smtClean="0"/>
              <a:t>outline </a:t>
            </a:r>
            <a:r>
              <a:rPr lang="en-GB" sz="2000" dirty="0"/>
              <a:t>ways of using less electricity, being more energy efficient, using more energy efficient appliances, turning off appliances, using energy efficient light bulbs, improving insulation </a:t>
            </a:r>
            <a:endParaRPr lang="en-GB" sz="2000" dirty="0" smtClean="0"/>
          </a:p>
          <a:p>
            <a:pPr marL="800100" lvl="1" indent="-342900">
              <a:buFont typeface="Wingdings" panose="05000000000000000000" pitchFamily="2" charset="2"/>
              <a:buChar char="§"/>
            </a:pPr>
            <a:r>
              <a:rPr lang="en-GB" sz="2000" dirty="0" smtClean="0"/>
              <a:t>working </a:t>
            </a:r>
            <a:r>
              <a:rPr lang="en-GB" sz="2000" dirty="0"/>
              <a:t>in groups, outline possible strategies that could be adopted to promote energy efficiency in the areas of lighting, heating, provision of hot water, kitchen </a:t>
            </a:r>
            <a:r>
              <a:rPr lang="en-GB" sz="2000" dirty="0" smtClean="0"/>
              <a:t>appliances, computer </a:t>
            </a:r>
            <a:r>
              <a:rPr lang="en-GB" sz="2000" dirty="0"/>
              <a:t>and other equipment </a:t>
            </a:r>
            <a:endParaRPr lang="en-GB" sz="2000" dirty="0" smtClean="0"/>
          </a:p>
          <a:p>
            <a:pPr marL="800100" lvl="1" indent="-342900">
              <a:buFont typeface="Wingdings" panose="05000000000000000000" pitchFamily="2" charset="2"/>
              <a:buChar char="§"/>
            </a:pPr>
            <a:r>
              <a:rPr lang="en-GB" sz="2000" dirty="0" smtClean="0"/>
              <a:t>create </a:t>
            </a:r>
            <a:r>
              <a:rPr lang="en-GB" sz="2000" dirty="0"/>
              <a:t>a digital presentation on the views of the group for the class</a:t>
            </a:r>
            <a:endParaRPr lang="en-GB" sz="2000" i="1" dirty="0"/>
          </a:p>
          <a:p>
            <a:pPr eaLnBrk="1" hangingPunct="1">
              <a:lnSpc>
                <a:spcPct val="90000"/>
              </a:lnSpc>
            </a:pPr>
            <a:endParaRPr lang="en-GB" altLang="en-US" sz="2800" b="1" dirty="0"/>
          </a:p>
          <a:p>
            <a:pPr eaLnBrk="1" hangingPunct="1">
              <a:lnSpc>
                <a:spcPct val="90000"/>
              </a:lnSpc>
            </a:pPr>
            <a:endParaRPr lang="en-GB" altLang="en-US" sz="2800" dirty="0" smtClean="0"/>
          </a:p>
          <a:p>
            <a:pPr eaLnBrk="1" hangingPunct="1">
              <a:lnSpc>
                <a:spcPct val="90000"/>
              </a:lnSpc>
            </a:pPr>
            <a:r>
              <a:rPr lang="en-GB" altLang="en-US" sz="2800" dirty="0" smtClean="0"/>
              <a:t> </a:t>
            </a:r>
            <a:endParaRPr lang="en-GB" altLang="en-US" sz="2800" dirty="0"/>
          </a:p>
        </p:txBody>
      </p:sp>
      <p:pic>
        <p:nvPicPr>
          <p:cNvPr id="6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231" y="1911"/>
            <a:ext cx="9152231" cy="1265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Rectangle 2"/>
          <p:cNvSpPr>
            <a:spLocks noGrp="1"/>
          </p:cNvSpPr>
          <p:nvPr>
            <p:ph type="body" sz="quarter" idx="16"/>
          </p:nvPr>
        </p:nvSpPr>
        <p:spPr>
          <a:xfrm>
            <a:off x="487363" y="1310804"/>
            <a:ext cx="8418513" cy="555703"/>
          </a:xfrm>
        </p:spPr>
        <p:txBody>
          <a:bodyPr>
            <a:normAutofit lnSpcReduction="10000"/>
          </a:bodyPr>
          <a:lstStyle/>
          <a:p>
            <a:pPr eaLnBrk="1" hangingPunct="1"/>
            <a:r>
              <a:rPr lang="en-GB" altLang="en-US" dirty="0" smtClean="0">
                <a:latin typeface="+mn-lt"/>
              </a:rPr>
              <a:t>What has changed in the Units?</a:t>
            </a:r>
          </a:p>
        </p:txBody>
      </p:sp>
    </p:spTree>
    <p:extLst>
      <p:ext uri="{BB962C8B-B14F-4D97-AF65-F5344CB8AC3E}">
        <p14:creationId xmlns:p14="http://schemas.microsoft.com/office/powerpoint/2010/main" val="31664981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87363" y="1910163"/>
            <a:ext cx="7607300" cy="53553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hangingPunct="1">
              <a:lnSpc>
                <a:spcPct val="90000"/>
              </a:lnSpc>
            </a:pPr>
            <a:r>
              <a:rPr lang="en-GB" altLang="en-US" sz="2800" b="1" dirty="0" smtClean="0"/>
              <a:t>Suggested activities:</a:t>
            </a:r>
          </a:p>
          <a:p>
            <a:pPr eaLnBrk="1" hangingPunct="1">
              <a:lnSpc>
                <a:spcPct val="90000"/>
              </a:lnSpc>
            </a:pPr>
            <a:endParaRPr lang="en-GB" altLang="en-US" sz="2800" b="1" dirty="0" smtClean="0"/>
          </a:p>
          <a:p>
            <a:pPr marL="457200" lvl="0" indent="-457200">
              <a:buFont typeface="Wingdings" panose="05000000000000000000" pitchFamily="2" charset="2"/>
              <a:buChar char="§"/>
            </a:pPr>
            <a:r>
              <a:rPr lang="en-GB" sz="2400" dirty="0"/>
              <a:t>make a power point showing a range of causes as to why the individuals/groups they have chosen have experienced prejudice and discrimination</a:t>
            </a:r>
          </a:p>
          <a:p>
            <a:pPr marL="457200" lvl="0" indent="-457200">
              <a:buFont typeface="Wingdings" panose="05000000000000000000" pitchFamily="2" charset="2"/>
              <a:buChar char="§"/>
            </a:pPr>
            <a:r>
              <a:rPr lang="en-GB" sz="2400" dirty="0"/>
              <a:t>in a general discussion orally outline a range of causes for the prejudice and discrimination of the individuals/groups they have chosen</a:t>
            </a:r>
          </a:p>
          <a:p>
            <a:pPr marL="457200" lvl="0" indent="-457200">
              <a:buFont typeface="Wingdings" panose="05000000000000000000" pitchFamily="2" charset="2"/>
              <a:buChar char="§"/>
            </a:pPr>
            <a:r>
              <a:rPr lang="en-GB" sz="2400" dirty="0"/>
              <a:t>design a poster for some of the individuals/groups they have chosen giving reasons why they experienced prejudice and discrimination</a:t>
            </a:r>
          </a:p>
          <a:p>
            <a:pPr eaLnBrk="1" hangingPunct="1">
              <a:lnSpc>
                <a:spcPct val="90000"/>
              </a:lnSpc>
            </a:pPr>
            <a:endParaRPr lang="en-GB" altLang="en-US" sz="2800" b="1" dirty="0"/>
          </a:p>
          <a:p>
            <a:pPr eaLnBrk="1" hangingPunct="1">
              <a:lnSpc>
                <a:spcPct val="90000"/>
              </a:lnSpc>
            </a:pPr>
            <a:endParaRPr lang="en-GB" altLang="en-US" sz="2800" dirty="0" smtClean="0"/>
          </a:p>
          <a:p>
            <a:pPr eaLnBrk="1" hangingPunct="1">
              <a:lnSpc>
                <a:spcPct val="90000"/>
              </a:lnSpc>
            </a:pPr>
            <a:r>
              <a:rPr lang="en-GB" altLang="en-US" sz="2800" dirty="0" smtClean="0"/>
              <a:t> </a:t>
            </a:r>
            <a:endParaRPr lang="en-GB" altLang="en-US" sz="2800" dirty="0"/>
          </a:p>
        </p:txBody>
      </p:sp>
      <p:pic>
        <p:nvPicPr>
          <p:cNvPr id="6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231" y="1911"/>
            <a:ext cx="9152231" cy="1265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Rectangle 2"/>
          <p:cNvSpPr>
            <a:spLocks noGrp="1"/>
          </p:cNvSpPr>
          <p:nvPr>
            <p:ph type="body" sz="quarter" idx="16"/>
          </p:nvPr>
        </p:nvSpPr>
        <p:spPr>
          <a:xfrm>
            <a:off x="487363" y="1310804"/>
            <a:ext cx="8418513" cy="555703"/>
          </a:xfrm>
        </p:spPr>
        <p:txBody>
          <a:bodyPr>
            <a:normAutofit lnSpcReduction="10000"/>
          </a:bodyPr>
          <a:lstStyle/>
          <a:p>
            <a:pPr eaLnBrk="1" hangingPunct="1"/>
            <a:r>
              <a:rPr lang="en-GB" altLang="en-US" dirty="0" smtClean="0">
                <a:latin typeface="+mn-lt"/>
              </a:rPr>
              <a:t>What has changed in the Units?</a:t>
            </a:r>
          </a:p>
        </p:txBody>
      </p:sp>
    </p:spTree>
    <p:extLst>
      <p:ext uri="{BB962C8B-B14F-4D97-AF65-F5344CB8AC3E}">
        <p14:creationId xmlns:p14="http://schemas.microsoft.com/office/powerpoint/2010/main" val="31426450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2038120"/>
            <a:ext cx="8229600" cy="4616068"/>
          </a:xfrm>
        </p:spPr>
        <p:txBody>
          <a:bodyPr>
            <a:noAutofit/>
          </a:bodyPr>
          <a:lstStyle/>
          <a:p>
            <a:r>
              <a:rPr lang="en-GB" sz="2800" b="1" dirty="0" smtClean="0"/>
              <a:t>LINKING TASKS TO ASSESSMENT CRITERIA</a:t>
            </a:r>
          </a:p>
          <a:p>
            <a:endParaRPr lang="en-US" sz="2800" dirty="0" smtClean="0"/>
          </a:p>
          <a:p>
            <a:pPr>
              <a:lnSpc>
                <a:spcPct val="100000"/>
              </a:lnSpc>
            </a:pPr>
            <a:r>
              <a:rPr lang="en-GB" sz="2800" b="1" dirty="0" smtClean="0"/>
              <a:t>Can you work out whether the tasks listed are appropriate for learners working at E2 or E3?</a:t>
            </a:r>
          </a:p>
          <a:p>
            <a:pPr>
              <a:lnSpc>
                <a:spcPct val="100000"/>
              </a:lnSpc>
            </a:pPr>
            <a:endParaRPr lang="en-GB" sz="2800" b="1" dirty="0" smtClean="0"/>
          </a:p>
          <a:p>
            <a:pPr>
              <a:lnSpc>
                <a:spcPct val="100000"/>
              </a:lnSpc>
            </a:pPr>
            <a:endParaRPr lang="en-GB" sz="2800" b="1" dirty="0" smtClean="0"/>
          </a:p>
          <a:p>
            <a:pPr>
              <a:lnSpc>
                <a:spcPct val="100000"/>
              </a:lnSpc>
            </a:pPr>
            <a:r>
              <a:rPr lang="en-GB" sz="2800" b="1" dirty="0" smtClean="0"/>
              <a:t>How could the E2 activities be enhanced into E3 activities?</a:t>
            </a:r>
            <a:endParaRPr lang="en-US" sz="2800" dirty="0" smtClean="0"/>
          </a:p>
          <a:p>
            <a:endParaRPr lang="en-GB" sz="2800" b="1" dirty="0" smtClean="0"/>
          </a:p>
          <a:p>
            <a:endParaRPr lang="en-US" sz="2800" dirty="0" smtClean="0"/>
          </a:p>
          <a:p>
            <a:endParaRPr lang="en-US" sz="2800" dirty="0" smtClean="0">
              <a:latin typeface="+mn-lt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6"/>
          </p:nvPr>
        </p:nvSpPr>
        <p:spPr>
          <a:xfrm>
            <a:off x="457200" y="1369352"/>
            <a:ext cx="8418513" cy="668768"/>
          </a:xfrm>
        </p:spPr>
        <p:txBody>
          <a:bodyPr/>
          <a:lstStyle/>
          <a:p>
            <a:r>
              <a:rPr lang="en-US" b="1" dirty="0" smtClean="0">
                <a:solidFill>
                  <a:srgbClr val="FF0000"/>
                </a:solidFill>
              </a:rPr>
              <a:t>TASK 2</a:t>
            </a:r>
            <a:endParaRPr lang="en-US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57200" y="1905619"/>
            <a:ext cx="7607300" cy="51337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hangingPunct="1">
              <a:lnSpc>
                <a:spcPct val="90000"/>
              </a:lnSpc>
            </a:pPr>
            <a:r>
              <a:rPr lang="en-GB" altLang="en-US" sz="2800" dirty="0" smtClean="0"/>
              <a:t>The units were rewritten by the end of 2017 and reviewed by February 2018.  </a:t>
            </a:r>
            <a:r>
              <a:rPr lang="en-GB" altLang="en-US" sz="2800" dirty="0" smtClean="0">
                <a:solidFill>
                  <a:srgbClr val="FF0000"/>
                </a:solidFill>
              </a:rPr>
              <a:t>Permission to use them was given in July 2018.</a:t>
            </a:r>
          </a:p>
          <a:p>
            <a:pPr eaLnBrk="1" hangingPunct="1">
              <a:lnSpc>
                <a:spcPct val="90000"/>
              </a:lnSpc>
            </a:pPr>
            <a:endParaRPr lang="en-GB" altLang="en-US" sz="2800" dirty="0"/>
          </a:p>
          <a:p>
            <a:pPr eaLnBrk="1" hangingPunct="1">
              <a:lnSpc>
                <a:spcPct val="90000"/>
              </a:lnSpc>
            </a:pPr>
            <a:r>
              <a:rPr lang="en-GB" altLang="en-US" sz="2800" dirty="0" smtClean="0"/>
              <a:t>Care was taken to:</a:t>
            </a:r>
          </a:p>
          <a:p>
            <a:pPr eaLnBrk="1" hangingPunct="1">
              <a:lnSpc>
                <a:spcPct val="90000"/>
              </a:lnSpc>
            </a:pPr>
            <a:endParaRPr lang="en-GB" altLang="en-US" sz="2800" dirty="0" smtClean="0"/>
          </a:p>
          <a:p>
            <a:pPr marL="514350" indent="-514350" eaLnBrk="1" hangingPunct="1">
              <a:lnSpc>
                <a:spcPct val="90000"/>
              </a:lnSpc>
              <a:buAutoNum type="arabicPeriod"/>
            </a:pPr>
            <a:r>
              <a:rPr lang="en-GB" altLang="en-US" sz="2800" b="1" dirty="0" smtClean="0"/>
              <a:t>Retain</a:t>
            </a:r>
            <a:r>
              <a:rPr lang="en-GB" altLang="en-US" sz="2800" dirty="0" smtClean="0"/>
              <a:t> the </a:t>
            </a:r>
            <a:r>
              <a:rPr lang="en-GB" altLang="en-US" sz="2800" dirty="0" smtClean="0">
                <a:solidFill>
                  <a:srgbClr val="FF0000"/>
                </a:solidFill>
              </a:rPr>
              <a:t>most </a:t>
            </a:r>
            <a:r>
              <a:rPr lang="en-GB" altLang="en-US" sz="2800" dirty="0" smtClean="0"/>
              <a:t>popular units </a:t>
            </a:r>
            <a:r>
              <a:rPr lang="en-GB" altLang="en-US" sz="2800" dirty="0" smtClean="0">
                <a:solidFill>
                  <a:srgbClr val="FF0000"/>
                </a:solidFill>
              </a:rPr>
              <a:t>(some have been renamed with new titles)</a:t>
            </a:r>
          </a:p>
          <a:p>
            <a:pPr marL="514350" indent="-514350" eaLnBrk="1" hangingPunct="1">
              <a:lnSpc>
                <a:spcPct val="90000"/>
              </a:lnSpc>
              <a:buAutoNum type="arabicPeriod"/>
            </a:pPr>
            <a:r>
              <a:rPr lang="en-GB" altLang="en-US" sz="2800" b="1" dirty="0" smtClean="0"/>
              <a:t>Merge</a:t>
            </a:r>
            <a:r>
              <a:rPr lang="en-GB" altLang="en-US" sz="2800" dirty="0" smtClean="0"/>
              <a:t> some of the units which were not as extensive in coverage </a:t>
            </a:r>
            <a:r>
              <a:rPr lang="en-GB" altLang="en-US" sz="2800" dirty="0" smtClean="0">
                <a:solidFill>
                  <a:srgbClr val="FF0000"/>
                </a:solidFill>
              </a:rPr>
              <a:t>or content</a:t>
            </a:r>
          </a:p>
          <a:p>
            <a:pPr marL="514350" indent="-514350" eaLnBrk="1" hangingPunct="1">
              <a:lnSpc>
                <a:spcPct val="90000"/>
              </a:lnSpc>
              <a:buAutoNum type="arabicPeriod"/>
            </a:pPr>
            <a:r>
              <a:rPr lang="en-GB" altLang="en-US" sz="2800" b="1" dirty="0" smtClean="0">
                <a:solidFill>
                  <a:srgbClr val="FF0000"/>
                </a:solidFill>
              </a:rPr>
              <a:t>Withdraw</a:t>
            </a:r>
            <a:r>
              <a:rPr lang="en-GB" altLang="en-US" sz="2800" dirty="0" smtClean="0">
                <a:solidFill>
                  <a:srgbClr val="FF0000"/>
                </a:solidFill>
              </a:rPr>
              <a:t> some units that had limited content</a:t>
            </a:r>
          </a:p>
          <a:p>
            <a:pPr marL="514350" indent="-514350" eaLnBrk="1" hangingPunct="1">
              <a:lnSpc>
                <a:spcPct val="90000"/>
              </a:lnSpc>
              <a:buAutoNum type="arabicPeriod"/>
            </a:pPr>
            <a:r>
              <a:rPr lang="en-GB" altLang="en-US" sz="2800" b="1" dirty="0" smtClean="0"/>
              <a:t>Remove</a:t>
            </a:r>
            <a:r>
              <a:rPr lang="en-GB" altLang="en-US" sz="2800" dirty="0" smtClean="0"/>
              <a:t> some units that had low entries</a:t>
            </a:r>
          </a:p>
          <a:p>
            <a:pPr eaLnBrk="1" hangingPunct="1">
              <a:lnSpc>
                <a:spcPct val="90000"/>
              </a:lnSpc>
            </a:pPr>
            <a:r>
              <a:rPr lang="en-GB" altLang="en-US" sz="2800" dirty="0" smtClean="0"/>
              <a:t> </a:t>
            </a:r>
            <a:endParaRPr lang="en-GB" altLang="en-US" sz="2800" dirty="0"/>
          </a:p>
        </p:txBody>
      </p:sp>
      <p:pic>
        <p:nvPicPr>
          <p:cNvPr id="6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231" y="1911"/>
            <a:ext cx="9152231" cy="1265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Rectangle 2"/>
          <p:cNvSpPr>
            <a:spLocks noGrp="1"/>
          </p:cNvSpPr>
          <p:nvPr>
            <p:ph type="body" sz="quarter" idx="16"/>
          </p:nvPr>
        </p:nvSpPr>
        <p:spPr>
          <a:xfrm>
            <a:off x="487363" y="1310804"/>
            <a:ext cx="8418513" cy="1188244"/>
          </a:xfrm>
        </p:spPr>
        <p:txBody>
          <a:bodyPr/>
          <a:lstStyle/>
          <a:p>
            <a:pPr eaLnBrk="1" hangingPunct="1"/>
            <a:r>
              <a:rPr lang="en-GB" altLang="en-US" dirty="0" smtClean="0">
                <a:latin typeface="+mn-lt"/>
              </a:rPr>
              <a:t>Background (2)</a:t>
            </a:r>
          </a:p>
        </p:txBody>
      </p:sp>
    </p:spTree>
    <p:extLst>
      <p:ext uri="{BB962C8B-B14F-4D97-AF65-F5344CB8AC3E}">
        <p14:creationId xmlns:p14="http://schemas.microsoft.com/office/powerpoint/2010/main" val="6701864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6"/>
          </p:nvPr>
        </p:nvSpPr>
        <p:spPr>
          <a:xfrm>
            <a:off x="457200" y="1264892"/>
            <a:ext cx="8418513" cy="605528"/>
          </a:xfrm>
        </p:spPr>
        <p:txBody>
          <a:bodyPr/>
          <a:lstStyle/>
          <a:p>
            <a:r>
              <a:rPr lang="en-GB" altLang="en-US" dirty="0" smtClean="0"/>
              <a:t>Key points</a:t>
            </a:r>
          </a:p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70420"/>
            <a:ext cx="8229600" cy="4589757"/>
          </a:xfrm>
        </p:spPr>
        <p:txBody>
          <a:bodyPr>
            <a:normAutofit fontScale="92500"/>
          </a:bodyPr>
          <a:lstStyle/>
          <a:p>
            <a:pPr>
              <a:lnSpc>
                <a:spcPct val="90000"/>
              </a:lnSpc>
            </a:pPr>
            <a:r>
              <a:rPr lang="en-GB" altLang="en-US" dirty="0" smtClean="0"/>
              <a:t>The revised units </a:t>
            </a:r>
            <a:r>
              <a:rPr lang="en-GB" altLang="en-US" dirty="0" smtClean="0">
                <a:solidFill>
                  <a:srgbClr val="FF0000"/>
                </a:solidFill>
              </a:rPr>
              <a:t>have been </a:t>
            </a:r>
            <a:r>
              <a:rPr lang="en-GB" altLang="en-US" dirty="0" smtClean="0"/>
              <a:t>available for teaching from September 2018.  </a:t>
            </a:r>
            <a:r>
              <a:rPr lang="en-GB" altLang="en-US" b="1" dirty="0" smtClean="0"/>
              <a:t>IT IS HIGHLY RECOMMENDED THAT </a:t>
            </a:r>
            <a:r>
              <a:rPr lang="en-GB" altLang="en-US" b="1" dirty="0" smtClean="0">
                <a:solidFill>
                  <a:srgbClr val="FF0000"/>
                </a:solidFill>
              </a:rPr>
              <a:t>CENTRES PLAN THEIR </a:t>
            </a:r>
            <a:r>
              <a:rPr lang="en-GB" altLang="en-US" sz="2800" b="1" dirty="0" smtClean="0">
                <a:solidFill>
                  <a:srgbClr val="FF0000"/>
                </a:solidFill>
                <a:latin typeface="+mn-lt"/>
              </a:rPr>
              <a:t>COURSE</a:t>
            </a:r>
            <a:r>
              <a:rPr lang="en-GB" altLang="en-US" b="1" dirty="0" smtClean="0">
                <a:solidFill>
                  <a:srgbClr val="FF0000"/>
                </a:solidFill>
              </a:rPr>
              <a:t> USING THESE REVISED </a:t>
            </a:r>
            <a:r>
              <a:rPr lang="en-GB" altLang="en-US" b="1" dirty="0" smtClean="0"/>
              <a:t>UNITS.</a:t>
            </a:r>
          </a:p>
          <a:p>
            <a:pPr>
              <a:lnSpc>
                <a:spcPct val="90000"/>
              </a:lnSpc>
            </a:pPr>
            <a:endParaRPr lang="en-GB" altLang="en-US" b="1" dirty="0" smtClean="0"/>
          </a:p>
          <a:p>
            <a:pPr>
              <a:lnSpc>
                <a:spcPct val="90000"/>
              </a:lnSpc>
            </a:pPr>
            <a:r>
              <a:rPr lang="en-GB" altLang="en-US" dirty="0" smtClean="0"/>
              <a:t>The original units will still be available for teaching alongside the revised units.</a:t>
            </a:r>
          </a:p>
          <a:p>
            <a:pPr>
              <a:lnSpc>
                <a:spcPct val="90000"/>
              </a:lnSpc>
            </a:pPr>
            <a:endParaRPr lang="en-GB" altLang="en-US" dirty="0" smtClean="0"/>
          </a:p>
          <a:p>
            <a:pPr>
              <a:lnSpc>
                <a:spcPct val="90000"/>
              </a:lnSpc>
            </a:pPr>
            <a:r>
              <a:rPr lang="en-GB" altLang="en-US" b="1" dirty="0" smtClean="0">
                <a:solidFill>
                  <a:srgbClr val="FF0000"/>
                </a:solidFill>
              </a:rPr>
              <a:t>These will be withdrawn in May 2019 (with a final opportunity to enter by May 2020)</a:t>
            </a:r>
          </a:p>
          <a:p>
            <a:pPr>
              <a:lnSpc>
                <a:spcPct val="90000"/>
              </a:lnSpc>
            </a:pPr>
            <a:endParaRPr lang="en-GB" altLang="en-US" dirty="0" smtClean="0"/>
          </a:p>
          <a:p>
            <a:pPr>
              <a:lnSpc>
                <a:spcPct val="90000"/>
              </a:lnSpc>
            </a:pPr>
            <a:r>
              <a:rPr lang="en-GB" altLang="en-US" dirty="0" smtClean="0"/>
              <a:t>It will not be possible to enter candidates for the original unit and its revised equivalent.  The entry system will block this.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231" y="1911"/>
            <a:ext cx="9152231" cy="1265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Rectangle 2"/>
          <p:cNvSpPr>
            <a:spLocks noGrp="1"/>
          </p:cNvSpPr>
          <p:nvPr>
            <p:ph type="body" sz="quarter" idx="16"/>
          </p:nvPr>
        </p:nvSpPr>
        <p:spPr>
          <a:xfrm>
            <a:off x="487363" y="1192212"/>
            <a:ext cx="8418513" cy="1188244"/>
          </a:xfrm>
        </p:spPr>
        <p:txBody>
          <a:bodyPr/>
          <a:lstStyle/>
          <a:p>
            <a:r>
              <a:rPr lang="en-GB" altLang="en-US" dirty="0" smtClean="0">
                <a:latin typeface="+mn-lt"/>
              </a:rPr>
              <a:t>Revised unit titles – history based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sz="half" idx="1"/>
          </p:nvPr>
        </p:nvSpPr>
        <p:spPr>
          <a:xfrm>
            <a:off x="487362" y="1743075"/>
            <a:ext cx="7695103" cy="5616575"/>
          </a:xfrm>
        </p:spPr>
        <p:txBody>
          <a:bodyPr>
            <a:normAutofit/>
          </a:bodyPr>
          <a:lstStyle/>
          <a:p>
            <a:pPr marL="914400" indent="-457200">
              <a:buFont typeface="Wingdings" panose="05000000000000000000" pitchFamily="2" charset="2"/>
              <a:buChar char="§"/>
              <a:tabLst>
                <a:tab pos="685800" algn="l"/>
              </a:tabLst>
            </a:pPr>
            <a:r>
              <a:rPr lang="en-US" altLang="en-US" sz="2800" dirty="0">
                <a:solidFill>
                  <a:srgbClr val="000000"/>
                </a:solidFill>
              </a:rPr>
              <a:t>A British Society in the </a:t>
            </a:r>
            <a:r>
              <a:rPr lang="en-US" altLang="en-US" sz="2800" dirty="0" smtClean="0">
                <a:solidFill>
                  <a:srgbClr val="000000"/>
                </a:solidFill>
              </a:rPr>
              <a:t>Past </a:t>
            </a:r>
            <a:r>
              <a:rPr lang="en-US" altLang="en-US" sz="2800" dirty="0" smtClean="0">
                <a:solidFill>
                  <a:srgbClr val="FF0000"/>
                </a:solidFill>
              </a:rPr>
              <a:t>(retained)</a:t>
            </a:r>
          </a:p>
          <a:p>
            <a:pPr marL="914400" indent="-457200">
              <a:buFont typeface="Wingdings" panose="05000000000000000000" pitchFamily="2" charset="2"/>
              <a:buChar char="§"/>
              <a:tabLst>
                <a:tab pos="685800" algn="l"/>
              </a:tabLst>
            </a:pPr>
            <a:endParaRPr lang="en-US" altLang="en-US" sz="2800" dirty="0" smtClean="0">
              <a:solidFill>
                <a:srgbClr val="000000"/>
              </a:solidFill>
            </a:endParaRPr>
          </a:p>
          <a:p>
            <a:pPr marL="914400" indent="-457200">
              <a:buFont typeface="Wingdings" panose="05000000000000000000" pitchFamily="2" charset="2"/>
              <a:buChar char="§"/>
              <a:tabLst>
                <a:tab pos="685800" algn="l"/>
              </a:tabLst>
            </a:pPr>
            <a:r>
              <a:rPr lang="en-US" altLang="en-US" sz="2800" dirty="0" smtClean="0">
                <a:solidFill>
                  <a:srgbClr val="000000"/>
                </a:solidFill>
              </a:rPr>
              <a:t>A Non British Society in the Past </a:t>
            </a:r>
            <a:r>
              <a:rPr lang="en-US" altLang="en-US" sz="2800" dirty="0" smtClean="0">
                <a:solidFill>
                  <a:srgbClr val="FF0000"/>
                </a:solidFill>
              </a:rPr>
              <a:t>(retained)</a:t>
            </a:r>
            <a:endParaRPr lang="en-US" altLang="en-US" sz="2800" dirty="0" smtClean="0">
              <a:solidFill>
                <a:srgbClr val="000000"/>
              </a:solidFill>
            </a:endParaRPr>
          </a:p>
          <a:p>
            <a:pPr marL="914400" indent="-457200">
              <a:buFont typeface="Wingdings" panose="05000000000000000000" pitchFamily="2" charset="2"/>
              <a:buChar char="§"/>
              <a:tabLst>
                <a:tab pos="685800" algn="l"/>
              </a:tabLst>
            </a:pPr>
            <a:r>
              <a:rPr lang="en-GB" altLang="en-US" sz="2800" dirty="0">
                <a:solidFill>
                  <a:srgbClr val="000000"/>
                </a:solidFill>
              </a:rPr>
              <a:t>Historical change over </a:t>
            </a:r>
            <a:r>
              <a:rPr lang="en-GB" altLang="en-US" sz="2800" dirty="0" smtClean="0">
                <a:solidFill>
                  <a:srgbClr val="000000"/>
                </a:solidFill>
              </a:rPr>
              <a:t>time </a:t>
            </a:r>
            <a:r>
              <a:rPr lang="en-US" altLang="en-US" sz="2800" dirty="0" smtClean="0">
                <a:solidFill>
                  <a:srgbClr val="FF0000"/>
                </a:solidFill>
              </a:rPr>
              <a:t>(retained)</a:t>
            </a:r>
            <a:endParaRPr lang="en-GB" altLang="en-US" sz="2800" dirty="0" smtClean="0">
              <a:solidFill>
                <a:srgbClr val="000000"/>
              </a:solidFill>
            </a:endParaRPr>
          </a:p>
          <a:p>
            <a:pPr marL="914400" indent="-457200">
              <a:buFont typeface="Wingdings" panose="05000000000000000000" pitchFamily="2" charset="2"/>
              <a:buChar char="§"/>
              <a:tabLst>
                <a:tab pos="685800" algn="l"/>
              </a:tabLst>
            </a:pPr>
            <a:endParaRPr lang="en-GB" altLang="en-US" sz="2800" dirty="0">
              <a:solidFill>
                <a:srgbClr val="000000"/>
              </a:solidFill>
            </a:endParaRPr>
          </a:p>
          <a:p>
            <a:pPr marL="914400" indent="-457200">
              <a:buFont typeface="Wingdings" panose="05000000000000000000" pitchFamily="2" charset="2"/>
              <a:buChar char="§"/>
              <a:tabLst>
                <a:tab pos="685800" algn="l"/>
              </a:tabLst>
            </a:pPr>
            <a:r>
              <a:rPr lang="en-GB" altLang="en-US" sz="2800" dirty="0">
                <a:solidFill>
                  <a:srgbClr val="000000"/>
                </a:solidFill>
              </a:rPr>
              <a:t>Looking at your </a:t>
            </a:r>
            <a:r>
              <a:rPr lang="en-GB" altLang="en-US" sz="2800" dirty="0" smtClean="0">
                <a:solidFill>
                  <a:srgbClr val="000000"/>
                </a:solidFill>
              </a:rPr>
              <a:t>history </a:t>
            </a:r>
            <a:r>
              <a:rPr lang="en-US" altLang="en-US" sz="2800" dirty="0" smtClean="0">
                <a:solidFill>
                  <a:srgbClr val="FF0000"/>
                </a:solidFill>
              </a:rPr>
              <a:t>(retained)</a:t>
            </a:r>
            <a:endParaRPr lang="en-GB" altLang="en-US" sz="2800" dirty="0" smtClean="0">
              <a:solidFill>
                <a:srgbClr val="000000"/>
              </a:solidFill>
            </a:endParaRPr>
          </a:p>
          <a:p>
            <a:pPr marL="914400" indent="-457200">
              <a:buFont typeface="Wingdings" panose="05000000000000000000" pitchFamily="2" charset="2"/>
              <a:buChar char="§"/>
              <a:tabLst>
                <a:tab pos="685800" algn="l"/>
              </a:tabLst>
            </a:pPr>
            <a:endParaRPr lang="en-GB" altLang="en-US" sz="2800" dirty="0">
              <a:solidFill>
                <a:srgbClr val="000000"/>
              </a:solidFill>
            </a:endParaRPr>
          </a:p>
          <a:p>
            <a:pPr marL="914400" indent="-457200">
              <a:buFont typeface="Wingdings" panose="05000000000000000000" pitchFamily="2" charset="2"/>
              <a:buChar char="§"/>
              <a:tabLst>
                <a:tab pos="685800" algn="l"/>
              </a:tabLst>
            </a:pPr>
            <a:r>
              <a:rPr lang="en-GB" altLang="en-US" sz="2800" dirty="0" smtClean="0">
                <a:solidFill>
                  <a:srgbClr val="000000"/>
                </a:solidFill>
              </a:rPr>
              <a:t>People </a:t>
            </a:r>
            <a:r>
              <a:rPr lang="en-GB" altLang="en-US" sz="2800" dirty="0">
                <a:solidFill>
                  <a:srgbClr val="000000"/>
                </a:solidFill>
              </a:rPr>
              <a:t>and </a:t>
            </a:r>
            <a:r>
              <a:rPr lang="en-GB" altLang="en-US" sz="2800" dirty="0" smtClean="0">
                <a:solidFill>
                  <a:srgbClr val="000000"/>
                </a:solidFill>
              </a:rPr>
              <a:t>protest </a:t>
            </a:r>
            <a:r>
              <a:rPr lang="en-US" altLang="en-US" sz="2800" dirty="0" smtClean="0">
                <a:solidFill>
                  <a:srgbClr val="FF0000"/>
                </a:solidFill>
              </a:rPr>
              <a:t>(retained)</a:t>
            </a:r>
            <a:endParaRPr lang="en-GB" altLang="en-US" sz="2800" dirty="0">
              <a:solidFill>
                <a:srgbClr val="000000"/>
              </a:solidFill>
            </a:endParaRPr>
          </a:p>
          <a:p>
            <a:pPr marL="457200">
              <a:tabLst>
                <a:tab pos="685800" algn="l"/>
              </a:tabLst>
            </a:pPr>
            <a:endParaRPr lang="en-US" altLang="en-US" sz="1400" dirty="0" smtClean="0">
              <a:solidFill>
                <a:srgbClr val="000000"/>
              </a:solidFill>
              <a:latin typeface="+mn-lt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299730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231" y="1911"/>
            <a:ext cx="9152231" cy="1265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Rectangle 2"/>
          <p:cNvSpPr>
            <a:spLocks noGrp="1"/>
          </p:cNvSpPr>
          <p:nvPr>
            <p:ph type="body" sz="quarter" idx="16"/>
          </p:nvPr>
        </p:nvSpPr>
        <p:spPr>
          <a:xfrm>
            <a:off x="487363" y="1192212"/>
            <a:ext cx="8418513" cy="1188244"/>
          </a:xfrm>
        </p:spPr>
        <p:txBody>
          <a:bodyPr/>
          <a:lstStyle/>
          <a:p>
            <a:r>
              <a:rPr lang="en-GB" altLang="en-US" dirty="0" smtClean="0">
                <a:latin typeface="+mn-lt"/>
              </a:rPr>
              <a:t>Revised unit titles Geography</a:t>
            </a:r>
          </a:p>
          <a:p>
            <a:endParaRPr lang="en-GB" altLang="en-US" dirty="0" smtClean="0">
              <a:latin typeface="+mn-lt"/>
            </a:endParaRPr>
          </a:p>
        </p:txBody>
      </p:sp>
      <p:sp>
        <p:nvSpPr>
          <p:cNvPr id="5" name="Content Placeholder 2"/>
          <p:cNvSpPr>
            <a:spLocks noGrp="1"/>
          </p:cNvSpPr>
          <p:nvPr>
            <p:ph sz="half" idx="1"/>
          </p:nvPr>
        </p:nvSpPr>
        <p:spPr>
          <a:xfrm>
            <a:off x="487363" y="1786334"/>
            <a:ext cx="7695103" cy="5616575"/>
          </a:xfrm>
        </p:spPr>
        <p:txBody>
          <a:bodyPr>
            <a:normAutofit/>
          </a:bodyPr>
          <a:lstStyle/>
          <a:p>
            <a:pPr marL="914400" indent="-457200">
              <a:buFont typeface="Wingdings" panose="05000000000000000000" pitchFamily="2" charset="2"/>
              <a:buChar char="§"/>
              <a:tabLst>
                <a:tab pos="685800" algn="l"/>
              </a:tabLst>
            </a:pPr>
            <a:r>
              <a:rPr lang="en-US" altLang="en-US" sz="2800" dirty="0" smtClean="0">
                <a:solidFill>
                  <a:srgbClr val="000000"/>
                </a:solidFill>
              </a:rPr>
              <a:t>Threatened </a:t>
            </a:r>
            <a:r>
              <a:rPr lang="en-US" altLang="en-US" sz="2800" dirty="0">
                <a:solidFill>
                  <a:srgbClr val="000000"/>
                </a:solidFill>
              </a:rPr>
              <a:t>ecosystems </a:t>
            </a:r>
            <a:r>
              <a:rPr lang="en-US" altLang="en-US" sz="2800" dirty="0" smtClean="0">
                <a:solidFill>
                  <a:srgbClr val="FF0000"/>
                </a:solidFill>
              </a:rPr>
              <a:t>(retained but renamed)</a:t>
            </a:r>
          </a:p>
          <a:p>
            <a:pPr marL="914400" indent="-457200">
              <a:buFont typeface="Wingdings" panose="05000000000000000000" pitchFamily="2" charset="2"/>
              <a:buChar char="§"/>
              <a:tabLst>
                <a:tab pos="685800" algn="l"/>
              </a:tabLst>
            </a:pPr>
            <a:r>
              <a:rPr lang="en-US" altLang="en-US" sz="2800" dirty="0">
                <a:solidFill>
                  <a:srgbClr val="000000"/>
                </a:solidFill>
              </a:rPr>
              <a:t>Changing Trends in </a:t>
            </a:r>
            <a:r>
              <a:rPr lang="en-US" altLang="en-US" sz="2800" dirty="0" smtClean="0">
                <a:solidFill>
                  <a:srgbClr val="000000"/>
                </a:solidFill>
              </a:rPr>
              <a:t>Tourism </a:t>
            </a:r>
            <a:r>
              <a:rPr lang="en-US" altLang="en-US" sz="2800" dirty="0" smtClean="0">
                <a:solidFill>
                  <a:srgbClr val="FF0000"/>
                </a:solidFill>
              </a:rPr>
              <a:t>(retained but renamed)</a:t>
            </a:r>
            <a:endParaRPr lang="en-US" altLang="en-US" sz="2800" dirty="0" smtClean="0">
              <a:solidFill>
                <a:srgbClr val="000000"/>
              </a:solidFill>
            </a:endParaRPr>
          </a:p>
          <a:p>
            <a:pPr marL="914400" indent="-457200">
              <a:buFont typeface="Wingdings" panose="05000000000000000000" pitchFamily="2" charset="2"/>
              <a:buChar char="§"/>
              <a:tabLst>
                <a:tab pos="685800" algn="l"/>
              </a:tabLst>
            </a:pPr>
            <a:r>
              <a:rPr lang="en-US" altLang="en-US" sz="2800" dirty="0">
                <a:solidFill>
                  <a:srgbClr val="000000"/>
                </a:solidFill>
              </a:rPr>
              <a:t>Changing Population in the </a:t>
            </a:r>
            <a:r>
              <a:rPr lang="en-US" altLang="en-US" sz="2800" dirty="0" smtClean="0">
                <a:solidFill>
                  <a:srgbClr val="000000"/>
                </a:solidFill>
              </a:rPr>
              <a:t>UK </a:t>
            </a:r>
            <a:r>
              <a:rPr lang="en-US" altLang="en-US" sz="2800" dirty="0" smtClean="0">
                <a:solidFill>
                  <a:srgbClr val="FF0000"/>
                </a:solidFill>
              </a:rPr>
              <a:t>(retained)</a:t>
            </a:r>
            <a:endParaRPr lang="en-US" altLang="en-US" sz="2800" dirty="0" smtClean="0">
              <a:solidFill>
                <a:srgbClr val="000000"/>
              </a:solidFill>
            </a:endParaRPr>
          </a:p>
          <a:p>
            <a:pPr marL="914400" indent="-457200">
              <a:buFont typeface="Wingdings" panose="05000000000000000000" pitchFamily="2" charset="2"/>
              <a:buChar char="§"/>
              <a:tabLst>
                <a:tab pos="685800" algn="l"/>
              </a:tabLst>
            </a:pPr>
            <a:r>
              <a:rPr lang="en-US" altLang="en-US" sz="2800" dirty="0">
                <a:solidFill>
                  <a:srgbClr val="000000"/>
                </a:solidFill>
              </a:rPr>
              <a:t>Responding to a major tectonic event </a:t>
            </a:r>
            <a:endParaRPr lang="en-US" altLang="en-US" sz="2800" dirty="0" smtClean="0">
              <a:solidFill>
                <a:srgbClr val="000000"/>
              </a:solidFill>
            </a:endParaRPr>
          </a:p>
          <a:p>
            <a:pPr marL="914400" indent="-457200">
              <a:tabLst>
                <a:tab pos="685800" algn="l"/>
              </a:tabLst>
            </a:pPr>
            <a:r>
              <a:rPr lang="en-US" altLang="en-US" sz="2800" dirty="0" smtClean="0">
                <a:solidFill>
                  <a:srgbClr val="FF0000"/>
                </a:solidFill>
              </a:rPr>
              <a:t>		(retained but renamed)</a:t>
            </a:r>
            <a:endParaRPr lang="en-US" altLang="en-US" sz="2800" dirty="0" smtClean="0">
              <a:solidFill>
                <a:srgbClr val="000000"/>
              </a:solidFill>
            </a:endParaRPr>
          </a:p>
          <a:p>
            <a:pPr marL="914400" indent="-457200">
              <a:buFont typeface="Wingdings" panose="05000000000000000000" pitchFamily="2" charset="2"/>
              <a:buChar char="§"/>
              <a:tabLst>
                <a:tab pos="685800" algn="l"/>
              </a:tabLst>
            </a:pPr>
            <a:r>
              <a:rPr lang="en-US" altLang="en-US" sz="2800" dirty="0">
                <a:solidFill>
                  <a:srgbClr val="000000"/>
                </a:solidFill>
              </a:rPr>
              <a:t>Climate Change: causes, effects and human </a:t>
            </a:r>
            <a:r>
              <a:rPr lang="en-US" altLang="en-US" sz="2800" dirty="0" smtClean="0">
                <a:solidFill>
                  <a:srgbClr val="000000"/>
                </a:solidFill>
              </a:rPr>
              <a:t>responses </a:t>
            </a:r>
            <a:r>
              <a:rPr lang="en-US" altLang="en-US" sz="2800" dirty="0" smtClean="0">
                <a:solidFill>
                  <a:srgbClr val="FF0000"/>
                </a:solidFill>
              </a:rPr>
              <a:t>(retained but renamed)</a:t>
            </a:r>
            <a:endParaRPr lang="en-US" altLang="en-US" sz="2800" dirty="0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52386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231" y="1911"/>
            <a:ext cx="9152231" cy="1265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Rectangle 2"/>
          <p:cNvSpPr>
            <a:spLocks noGrp="1"/>
          </p:cNvSpPr>
          <p:nvPr>
            <p:ph type="body" sz="quarter" idx="16"/>
          </p:nvPr>
        </p:nvSpPr>
        <p:spPr>
          <a:xfrm>
            <a:off x="487363" y="1192212"/>
            <a:ext cx="8418513" cy="1188244"/>
          </a:xfrm>
        </p:spPr>
        <p:txBody>
          <a:bodyPr/>
          <a:lstStyle/>
          <a:p>
            <a:r>
              <a:rPr lang="en-GB" altLang="en-US" dirty="0" smtClean="0">
                <a:latin typeface="+mn-lt"/>
              </a:rPr>
              <a:t>Revised unit titles - RS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sz="half" idx="1"/>
          </p:nvPr>
        </p:nvSpPr>
        <p:spPr>
          <a:xfrm>
            <a:off x="487363" y="1743075"/>
            <a:ext cx="7591408" cy="5616575"/>
          </a:xfrm>
        </p:spPr>
        <p:txBody>
          <a:bodyPr>
            <a:normAutofit/>
          </a:bodyPr>
          <a:lstStyle/>
          <a:p>
            <a:pPr marL="914400" indent="-457200">
              <a:buFont typeface="Wingdings" panose="05000000000000000000" pitchFamily="2" charset="2"/>
              <a:buChar char="§"/>
              <a:tabLst>
                <a:tab pos="685800" algn="l"/>
              </a:tabLst>
            </a:pPr>
            <a:r>
              <a:rPr lang="en-US" altLang="en-US" sz="2800" dirty="0" smtClean="0">
                <a:solidFill>
                  <a:srgbClr val="000000"/>
                </a:solidFill>
              </a:rPr>
              <a:t>Contentious </a:t>
            </a:r>
            <a:r>
              <a:rPr lang="en-US" altLang="en-US" sz="2800" dirty="0">
                <a:solidFill>
                  <a:srgbClr val="000000"/>
                </a:solidFill>
              </a:rPr>
              <a:t>issues in the modern </a:t>
            </a:r>
            <a:r>
              <a:rPr lang="en-US" altLang="en-US" sz="2800" dirty="0" smtClean="0">
                <a:solidFill>
                  <a:srgbClr val="000000"/>
                </a:solidFill>
              </a:rPr>
              <a:t>world</a:t>
            </a:r>
          </a:p>
          <a:p>
            <a:pPr marL="914400" indent="-457200">
              <a:tabLst>
                <a:tab pos="685800" algn="l"/>
              </a:tabLst>
            </a:pPr>
            <a:r>
              <a:rPr lang="en-US" altLang="en-US" sz="2800" dirty="0" smtClean="0">
                <a:solidFill>
                  <a:srgbClr val="FF0000"/>
                </a:solidFill>
              </a:rPr>
              <a:t>		(retained but renamed)</a:t>
            </a:r>
            <a:endParaRPr lang="en-US" altLang="en-US" sz="2800" dirty="0" smtClean="0">
              <a:solidFill>
                <a:srgbClr val="000000"/>
              </a:solidFill>
            </a:endParaRPr>
          </a:p>
          <a:p>
            <a:pPr marL="914400" indent="-457200">
              <a:buFont typeface="Wingdings" panose="05000000000000000000" pitchFamily="2" charset="2"/>
              <a:buChar char="§"/>
              <a:tabLst>
                <a:tab pos="685800" algn="l"/>
              </a:tabLst>
            </a:pPr>
            <a:r>
              <a:rPr lang="en-US" altLang="en-US" sz="2800" dirty="0">
                <a:solidFill>
                  <a:srgbClr val="000000"/>
                </a:solidFill>
              </a:rPr>
              <a:t>Prejudice and discrimination against </a:t>
            </a:r>
            <a:r>
              <a:rPr lang="en-US" altLang="en-US" sz="2800" dirty="0" smtClean="0">
                <a:solidFill>
                  <a:srgbClr val="000000"/>
                </a:solidFill>
              </a:rPr>
              <a:t>people </a:t>
            </a:r>
            <a:r>
              <a:rPr lang="en-US" altLang="en-US" sz="2800" dirty="0" smtClean="0">
                <a:solidFill>
                  <a:srgbClr val="FF0000"/>
                </a:solidFill>
              </a:rPr>
              <a:t>(retained but renamed)</a:t>
            </a:r>
            <a:endParaRPr lang="en-US" altLang="en-US" sz="2800" dirty="0" smtClean="0">
              <a:solidFill>
                <a:srgbClr val="000000"/>
              </a:solidFill>
            </a:endParaRPr>
          </a:p>
          <a:p>
            <a:pPr marL="914400" indent="-457200">
              <a:buFont typeface="Wingdings" panose="05000000000000000000" pitchFamily="2" charset="2"/>
              <a:buChar char="§"/>
              <a:tabLst>
                <a:tab pos="685800" algn="l"/>
              </a:tabLst>
            </a:pPr>
            <a:r>
              <a:rPr lang="en-GB" altLang="en-US" sz="2800" dirty="0" smtClean="0">
                <a:solidFill>
                  <a:srgbClr val="000000"/>
                </a:solidFill>
              </a:rPr>
              <a:t>Places of worship </a:t>
            </a:r>
            <a:r>
              <a:rPr lang="en-US" altLang="en-US" sz="2800" dirty="0" smtClean="0">
                <a:solidFill>
                  <a:srgbClr val="FF0000"/>
                </a:solidFill>
              </a:rPr>
              <a:t>(retained)</a:t>
            </a:r>
            <a:endParaRPr lang="en-GB" altLang="en-US" sz="2800" dirty="0" smtClean="0">
              <a:solidFill>
                <a:srgbClr val="000000"/>
              </a:solidFill>
            </a:endParaRPr>
          </a:p>
          <a:p>
            <a:pPr marL="914400" indent="-457200">
              <a:buFont typeface="Wingdings" panose="05000000000000000000" pitchFamily="2" charset="2"/>
              <a:buChar char="§"/>
              <a:tabLst>
                <a:tab pos="685800" algn="l"/>
              </a:tabLst>
            </a:pPr>
            <a:r>
              <a:rPr lang="en-GB" altLang="en-US" sz="2800" dirty="0">
                <a:solidFill>
                  <a:srgbClr val="000000"/>
                </a:solidFill>
              </a:rPr>
              <a:t>Celebrating religious </a:t>
            </a:r>
            <a:r>
              <a:rPr lang="en-GB" altLang="en-US" sz="2800" dirty="0" smtClean="0">
                <a:solidFill>
                  <a:srgbClr val="000000"/>
                </a:solidFill>
              </a:rPr>
              <a:t>festivals </a:t>
            </a:r>
            <a:r>
              <a:rPr lang="en-US" altLang="en-US" sz="2800" dirty="0" smtClean="0">
                <a:solidFill>
                  <a:srgbClr val="FF0000"/>
                </a:solidFill>
              </a:rPr>
              <a:t>(retained but renamed)</a:t>
            </a:r>
            <a:endParaRPr lang="en-GB" altLang="en-US" sz="2800" dirty="0" smtClean="0">
              <a:solidFill>
                <a:srgbClr val="000000"/>
              </a:solidFill>
            </a:endParaRPr>
          </a:p>
          <a:p>
            <a:pPr marL="914400" indent="-457200">
              <a:buFont typeface="Wingdings" panose="05000000000000000000" pitchFamily="2" charset="2"/>
              <a:buChar char="§"/>
              <a:tabLst>
                <a:tab pos="685800" algn="l"/>
              </a:tabLst>
            </a:pPr>
            <a:r>
              <a:rPr lang="en-US" altLang="en-US" sz="2800" dirty="0">
                <a:solidFill>
                  <a:srgbClr val="000000"/>
                </a:solidFill>
              </a:rPr>
              <a:t>Important ceremonies in life and </a:t>
            </a:r>
            <a:r>
              <a:rPr lang="en-US" altLang="en-US" sz="2800" dirty="0" smtClean="0">
                <a:solidFill>
                  <a:srgbClr val="000000"/>
                </a:solidFill>
              </a:rPr>
              <a:t>death</a:t>
            </a:r>
          </a:p>
          <a:p>
            <a:pPr marL="914400" indent="-457200">
              <a:tabLst>
                <a:tab pos="685800" algn="l"/>
              </a:tabLst>
            </a:pPr>
            <a:r>
              <a:rPr lang="en-US" altLang="en-US" sz="2800" dirty="0" smtClean="0">
                <a:solidFill>
                  <a:srgbClr val="000000"/>
                </a:solidFill>
              </a:rPr>
              <a:t>	</a:t>
            </a:r>
            <a:r>
              <a:rPr lang="en-US" altLang="en-US" sz="2800" dirty="0" smtClean="0">
                <a:solidFill>
                  <a:srgbClr val="FF0000"/>
                </a:solidFill>
              </a:rPr>
              <a:t>	(merged)</a:t>
            </a:r>
            <a:endParaRPr lang="en-GB" altLang="en-US" sz="2800" dirty="0" smtClean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41033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231" y="1911"/>
            <a:ext cx="9152231" cy="1265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Rectangle 2"/>
          <p:cNvSpPr>
            <a:spLocks noGrp="1"/>
          </p:cNvSpPr>
          <p:nvPr>
            <p:ph type="body" sz="quarter" idx="16"/>
          </p:nvPr>
        </p:nvSpPr>
        <p:spPr>
          <a:xfrm>
            <a:off x="487363" y="1192212"/>
            <a:ext cx="8418513" cy="1188244"/>
          </a:xfrm>
        </p:spPr>
        <p:txBody>
          <a:bodyPr/>
          <a:lstStyle/>
          <a:p>
            <a:r>
              <a:rPr lang="en-GB" altLang="en-US" dirty="0" smtClean="0">
                <a:latin typeface="+mn-lt"/>
              </a:rPr>
              <a:t>Revised unit titles - Humanities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sz="half" idx="1"/>
          </p:nvPr>
        </p:nvSpPr>
        <p:spPr>
          <a:xfrm>
            <a:off x="487363" y="1817783"/>
            <a:ext cx="7591408" cy="5947219"/>
          </a:xfrm>
        </p:spPr>
        <p:txBody>
          <a:bodyPr>
            <a:normAutofit/>
          </a:bodyPr>
          <a:lstStyle/>
          <a:p>
            <a:pPr marL="914400" indent="-457200">
              <a:buFont typeface="Wingdings" panose="05000000000000000000" pitchFamily="2" charset="2"/>
              <a:buChar char="§"/>
              <a:tabLst>
                <a:tab pos="685800" algn="l"/>
              </a:tabLst>
            </a:pPr>
            <a:r>
              <a:rPr lang="en-US" altLang="en-US" sz="2800" dirty="0">
                <a:solidFill>
                  <a:srgbClr val="000000"/>
                </a:solidFill>
              </a:rPr>
              <a:t>The effects of </a:t>
            </a:r>
            <a:r>
              <a:rPr lang="en-US" altLang="en-US" sz="2800" dirty="0" smtClean="0">
                <a:solidFill>
                  <a:srgbClr val="000000"/>
                </a:solidFill>
              </a:rPr>
              <a:t>consumerism </a:t>
            </a:r>
            <a:r>
              <a:rPr lang="en-US" altLang="en-US" sz="2800" dirty="0" smtClean="0">
                <a:solidFill>
                  <a:srgbClr val="FF0000"/>
                </a:solidFill>
              </a:rPr>
              <a:t>(retained but renamed)</a:t>
            </a:r>
            <a:endParaRPr lang="en-US" altLang="en-US" sz="2800" dirty="0" smtClean="0">
              <a:solidFill>
                <a:srgbClr val="000000"/>
              </a:solidFill>
            </a:endParaRPr>
          </a:p>
          <a:p>
            <a:pPr marL="914400" indent="-457200">
              <a:buFont typeface="Wingdings" panose="05000000000000000000" pitchFamily="2" charset="2"/>
              <a:buChar char="§"/>
              <a:tabLst>
                <a:tab pos="685800" algn="l"/>
              </a:tabLst>
            </a:pPr>
            <a:r>
              <a:rPr lang="en-US" altLang="en-US" sz="2800" dirty="0">
                <a:solidFill>
                  <a:srgbClr val="000000"/>
                </a:solidFill>
              </a:rPr>
              <a:t>The ethics of food production and the consumer </a:t>
            </a:r>
            <a:r>
              <a:rPr lang="en-US" altLang="en-US" sz="2800" dirty="0" smtClean="0">
                <a:solidFill>
                  <a:srgbClr val="FF0000"/>
                </a:solidFill>
              </a:rPr>
              <a:t>(retained)</a:t>
            </a:r>
            <a:endParaRPr lang="en-US" altLang="en-US" sz="2800" dirty="0" smtClean="0">
              <a:solidFill>
                <a:srgbClr val="000000"/>
              </a:solidFill>
            </a:endParaRPr>
          </a:p>
          <a:p>
            <a:pPr marL="914400" indent="-457200">
              <a:buFont typeface="Wingdings" panose="05000000000000000000" pitchFamily="2" charset="2"/>
              <a:buChar char="§"/>
              <a:tabLst>
                <a:tab pos="685800" algn="l"/>
              </a:tabLst>
            </a:pPr>
            <a:r>
              <a:rPr lang="en-US" altLang="en-US" sz="2800" dirty="0">
                <a:solidFill>
                  <a:srgbClr val="000000"/>
                </a:solidFill>
              </a:rPr>
              <a:t>Responses to </a:t>
            </a:r>
            <a:r>
              <a:rPr lang="en-US" altLang="en-US" sz="2800" dirty="0" smtClean="0">
                <a:solidFill>
                  <a:srgbClr val="000000"/>
                </a:solidFill>
              </a:rPr>
              <a:t>conflict </a:t>
            </a:r>
            <a:r>
              <a:rPr lang="en-US" altLang="en-US" sz="2800" dirty="0">
                <a:solidFill>
                  <a:srgbClr val="000000"/>
                </a:solidFill>
              </a:rPr>
              <a:t>in world </a:t>
            </a:r>
            <a:r>
              <a:rPr lang="en-US" altLang="en-US" sz="2800" dirty="0" smtClean="0">
                <a:solidFill>
                  <a:srgbClr val="000000"/>
                </a:solidFill>
              </a:rPr>
              <a:t>events </a:t>
            </a:r>
            <a:r>
              <a:rPr lang="en-US" altLang="en-US" sz="2800" dirty="0" smtClean="0">
                <a:solidFill>
                  <a:srgbClr val="FF0000"/>
                </a:solidFill>
              </a:rPr>
              <a:t>(retained)</a:t>
            </a:r>
            <a:endParaRPr lang="en-GB" altLang="en-US" sz="2800" dirty="0" smtClean="0">
              <a:solidFill>
                <a:srgbClr val="000000"/>
              </a:solidFill>
            </a:endParaRPr>
          </a:p>
          <a:p>
            <a:pPr marL="914400" indent="-457200">
              <a:buFont typeface="Wingdings" panose="05000000000000000000" pitchFamily="2" charset="2"/>
              <a:buChar char="§"/>
              <a:tabLst>
                <a:tab pos="685800" algn="l"/>
              </a:tabLst>
            </a:pPr>
            <a:r>
              <a:rPr lang="en-US" altLang="en-US" sz="2800" dirty="0">
                <a:solidFill>
                  <a:srgbClr val="000000"/>
                </a:solidFill>
              </a:rPr>
              <a:t>Taking a </a:t>
            </a:r>
            <a:r>
              <a:rPr lang="en-US" altLang="en-US" sz="2800" dirty="0" smtClean="0">
                <a:solidFill>
                  <a:srgbClr val="000000"/>
                </a:solidFill>
              </a:rPr>
              <a:t>role </a:t>
            </a:r>
            <a:r>
              <a:rPr lang="en-US" altLang="en-US" sz="2800" dirty="0">
                <a:solidFill>
                  <a:srgbClr val="000000"/>
                </a:solidFill>
              </a:rPr>
              <a:t>in </a:t>
            </a:r>
            <a:r>
              <a:rPr lang="en-US" altLang="en-US" sz="2800" dirty="0" smtClean="0">
                <a:solidFill>
                  <a:srgbClr val="000000"/>
                </a:solidFill>
              </a:rPr>
              <a:t>society </a:t>
            </a:r>
            <a:r>
              <a:rPr lang="en-US" altLang="en-US" sz="2800" dirty="0">
                <a:solidFill>
                  <a:srgbClr val="000000"/>
                </a:solidFill>
              </a:rPr>
              <a:t>in the </a:t>
            </a:r>
            <a:r>
              <a:rPr lang="en-US" altLang="en-US" sz="2800" dirty="0" smtClean="0">
                <a:solidFill>
                  <a:srgbClr val="000000"/>
                </a:solidFill>
              </a:rPr>
              <a:t>UK </a:t>
            </a:r>
            <a:r>
              <a:rPr lang="en-US" altLang="en-US" sz="2800" dirty="0" smtClean="0">
                <a:solidFill>
                  <a:srgbClr val="FF0000"/>
                </a:solidFill>
              </a:rPr>
              <a:t>(retained)</a:t>
            </a:r>
            <a:endParaRPr lang="en-GB" altLang="en-US" sz="2800" dirty="0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15533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87363" y="1904926"/>
            <a:ext cx="7607300" cy="47459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hangingPunct="1">
              <a:lnSpc>
                <a:spcPct val="90000"/>
              </a:lnSpc>
            </a:pPr>
            <a:r>
              <a:rPr lang="en-GB" altLang="en-US" sz="2800" dirty="0" smtClean="0"/>
              <a:t>The </a:t>
            </a:r>
            <a:r>
              <a:rPr lang="en-GB" altLang="en-US" sz="2800" b="1" dirty="0" smtClean="0"/>
              <a:t>assessment criteria </a:t>
            </a:r>
            <a:r>
              <a:rPr lang="en-GB" altLang="en-US" sz="2800" dirty="0" smtClean="0"/>
              <a:t>have been changed to reflect more consistent use of command words at both E2 and E3</a:t>
            </a:r>
          </a:p>
          <a:p>
            <a:pPr eaLnBrk="1" hangingPunct="1">
              <a:lnSpc>
                <a:spcPct val="90000"/>
              </a:lnSpc>
            </a:pPr>
            <a:endParaRPr lang="en-GB" altLang="en-US" sz="2800" dirty="0"/>
          </a:p>
          <a:p>
            <a:pPr eaLnBrk="1" hangingPunct="1">
              <a:lnSpc>
                <a:spcPct val="90000"/>
              </a:lnSpc>
            </a:pPr>
            <a:r>
              <a:rPr lang="en-GB" altLang="en-US" sz="2800" dirty="0" smtClean="0"/>
              <a:t>The </a:t>
            </a:r>
            <a:r>
              <a:rPr lang="en-GB" altLang="en-US" sz="2800" b="1" dirty="0" smtClean="0"/>
              <a:t>content</a:t>
            </a:r>
            <a:r>
              <a:rPr lang="en-GB" altLang="en-US" sz="2800" dirty="0" smtClean="0"/>
              <a:t> has been re-organised to align with GCSE content where possible</a:t>
            </a:r>
          </a:p>
          <a:p>
            <a:pPr eaLnBrk="1" hangingPunct="1">
              <a:lnSpc>
                <a:spcPct val="90000"/>
              </a:lnSpc>
            </a:pPr>
            <a:endParaRPr lang="en-GB" altLang="en-US" sz="2800" dirty="0"/>
          </a:p>
          <a:p>
            <a:pPr eaLnBrk="1" hangingPunct="1">
              <a:lnSpc>
                <a:spcPct val="90000"/>
              </a:lnSpc>
            </a:pPr>
            <a:r>
              <a:rPr lang="en-GB" altLang="en-US" sz="2800" dirty="0" smtClean="0"/>
              <a:t>The </a:t>
            </a:r>
            <a:r>
              <a:rPr lang="en-GB" altLang="en-US" sz="2800" b="1" dirty="0" smtClean="0"/>
              <a:t>resource lists </a:t>
            </a:r>
            <a:r>
              <a:rPr lang="en-GB" altLang="en-US" sz="2800" dirty="0" smtClean="0"/>
              <a:t>have been updated</a:t>
            </a:r>
          </a:p>
          <a:p>
            <a:pPr eaLnBrk="1" hangingPunct="1">
              <a:lnSpc>
                <a:spcPct val="90000"/>
              </a:lnSpc>
            </a:pPr>
            <a:endParaRPr lang="en-GB" altLang="en-US" sz="2800" dirty="0"/>
          </a:p>
          <a:p>
            <a:pPr eaLnBrk="1" hangingPunct="1">
              <a:lnSpc>
                <a:spcPct val="90000"/>
              </a:lnSpc>
            </a:pPr>
            <a:r>
              <a:rPr lang="en-GB" altLang="en-US" sz="2800" dirty="0" smtClean="0"/>
              <a:t>The </a:t>
            </a:r>
            <a:r>
              <a:rPr lang="en-GB" altLang="en-US" sz="2800" b="1" dirty="0" smtClean="0"/>
              <a:t>suggested activities </a:t>
            </a:r>
            <a:r>
              <a:rPr lang="en-GB" altLang="en-US" sz="2800" dirty="0" smtClean="0"/>
              <a:t>have been updated</a:t>
            </a:r>
            <a:endParaRPr lang="en-GB" altLang="en-US" sz="2800" dirty="0"/>
          </a:p>
          <a:p>
            <a:pPr eaLnBrk="1" hangingPunct="1">
              <a:lnSpc>
                <a:spcPct val="90000"/>
              </a:lnSpc>
            </a:pPr>
            <a:endParaRPr lang="en-GB" altLang="en-US" sz="2800" dirty="0" smtClean="0"/>
          </a:p>
          <a:p>
            <a:pPr eaLnBrk="1" hangingPunct="1">
              <a:lnSpc>
                <a:spcPct val="90000"/>
              </a:lnSpc>
            </a:pPr>
            <a:r>
              <a:rPr lang="en-GB" altLang="en-US" sz="2800" dirty="0" smtClean="0"/>
              <a:t> </a:t>
            </a:r>
            <a:endParaRPr lang="en-GB" altLang="en-US" sz="2800" dirty="0"/>
          </a:p>
        </p:txBody>
      </p:sp>
      <p:pic>
        <p:nvPicPr>
          <p:cNvPr id="6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231" y="1911"/>
            <a:ext cx="9152231" cy="1265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Rectangle 2"/>
          <p:cNvSpPr>
            <a:spLocks noGrp="1"/>
          </p:cNvSpPr>
          <p:nvPr>
            <p:ph type="body" sz="quarter" idx="16"/>
          </p:nvPr>
        </p:nvSpPr>
        <p:spPr>
          <a:xfrm>
            <a:off x="487363" y="1310804"/>
            <a:ext cx="8418513" cy="1188244"/>
          </a:xfrm>
        </p:spPr>
        <p:txBody>
          <a:bodyPr/>
          <a:lstStyle/>
          <a:p>
            <a:pPr eaLnBrk="1" hangingPunct="1"/>
            <a:r>
              <a:rPr lang="en-GB" altLang="en-US" dirty="0" smtClean="0">
                <a:latin typeface="+mn-lt"/>
              </a:rPr>
              <a:t>What has changed in the Units?</a:t>
            </a:r>
          </a:p>
        </p:txBody>
      </p:sp>
    </p:spTree>
    <p:extLst>
      <p:ext uri="{BB962C8B-B14F-4D97-AF65-F5344CB8AC3E}">
        <p14:creationId xmlns:p14="http://schemas.microsoft.com/office/powerpoint/2010/main" val="31115188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lanning and Administratio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Description_x0020_new xmlns="cd497dfa-9c52-4b77-9510-d5d8b75d053a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Report" ma:contentTypeID="0x0101003DB520055EDDB440B1956AA9AA49CCC900F549D8F026EB7C4798819F92A6CAB561" ma:contentTypeVersion="3" ma:contentTypeDescription="" ma:contentTypeScope="" ma:versionID="dc1fcc2a4c95af77ae9c7e98eb103702">
  <xsd:schema xmlns:xsd="http://www.w3.org/2001/XMLSchema" xmlns:xs="http://www.w3.org/2001/XMLSchema" xmlns:p="http://schemas.microsoft.com/office/2006/metadata/properties" xmlns:ns1="http://schemas.microsoft.com/sharepoint/v3" xmlns:ns3="2f2f9355-f80e-4d7b-937a-0c27cfa03643" targetNamespace="http://schemas.microsoft.com/office/2006/metadata/properties" ma:root="true" ma:fieldsID="a862b0148093e384128129faa8d570ed" ns1:_="" ns3:_="">
    <xsd:import namespace="http://schemas.microsoft.com/sharepoint/v3"/>
    <xsd:import namespace="2f2f9355-f80e-4d7b-937a-0c27cfa03643"/>
    <xsd:element name="properties">
      <xsd:complexType>
        <xsd:sequence>
          <xsd:element name="documentManagement">
            <xsd:complexType>
              <xsd:all>
                <xsd:element ref="ns1:RoutingRuleDescription" minOccurs="0"/>
                <xsd:element ref="ns3:WJEC_x0020_Language" minOccurs="0"/>
                <xsd:element ref="ns3:WJEC_x0020_Available_x0020_Online" minOccurs="0"/>
                <xsd:element ref="ns1:PublishingStartDate" minOccurs="0"/>
                <xsd:element ref="ns1:PublishingExpirationDate" minOccurs="0"/>
                <xsd:element ref="ns3:k48d8005054a4dd09ad49b7c837f0781" minOccurs="0"/>
                <xsd:element ref="ns3:TaxCatchAll" minOccurs="0"/>
                <xsd:element ref="ns3:TaxCatchAllLabel" minOccurs="0"/>
                <xsd:element ref="ns3:aa87a6a0bdfe4bfb97a25745bc8270e2" minOccurs="0"/>
                <xsd:element ref="ns3:bd6821cb7d3c4b4ab1e70668a679dc90" minOccurs="0"/>
                <xsd:element ref="ns3:i2be6ccaef284b9d8cadff396f0db8d6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RoutingRuleDescription" ma:index="3" nillable="true" ma:displayName="Description" ma:internalName="RoutingRuleDescription" ma:readOnly="false">
      <xsd:simpleType>
        <xsd:restriction base="dms:Text">
          <xsd:maxLength value="255"/>
        </xsd:restriction>
      </xsd:simpleType>
    </xsd:element>
    <xsd:element name="PublishingStartDate" ma:index="9" nillable="true" ma:displayName="Scheduling Start Date" ma:internalName="PublishingStartDate">
      <xsd:simpleType>
        <xsd:restriction base="dms:Unknown"/>
      </xsd:simpleType>
    </xsd:element>
    <xsd:element name="PublishingExpirationDate" ma:index="10" nillable="true" ma:displayName="Scheduling End Date" ma:internalName="PublishingExpirationDat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f2f9355-f80e-4d7b-937a-0c27cfa03643" elementFormDefault="qualified">
    <xsd:import namespace="http://schemas.microsoft.com/office/2006/documentManagement/types"/>
    <xsd:import namespace="http://schemas.microsoft.com/office/infopath/2007/PartnerControls"/>
    <xsd:element name="WJEC_x0020_Language" ma:index="7" nillable="true" ma:displayName="WJEC Language" ma:default="English" ma:internalName="WJEC_x0020_Language">
      <xsd:complexType>
        <xsd:complexContent>
          <xsd:extension base="dms:MultiChoice">
            <xsd:sequence>
              <xsd:element name="Value" maxOccurs="unbounded" minOccurs="0" nillable="true">
                <xsd:simpleType>
                  <xsd:restriction base="dms:Choice">
                    <xsd:enumeration value="English"/>
                    <xsd:enumeration value="Welsh"/>
                  </xsd:restriction>
                </xsd:simpleType>
              </xsd:element>
            </xsd:sequence>
          </xsd:extension>
        </xsd:complexContent>
      </xsd:complexType>
    </xsd:element>
    <xsd:element name="WJEC_x0020_Available_x0020_Online" ma:index="8" nillable="true" ma:displayName="WJEC Available Online" ma:default="0" ma:internalName="WJEC_x0020_Available_x0020_Online">
      <xsd:simpleType>
        <xsd:restriction base="dms:Boolean"/>
      </xsd:simpleType>
    </xsd:element>
    <xsd:element name="k48d8005054a4dd09ad49b7c837f0781" ma:index="12" nillable="true" ma:taxonomy="true" ma:internalName="k48d8005054a4dd09ad49b7c837f0781" ma:taxonomyFieldName="WJEC_x0020_Audiences" ma:displayName="WJEC Audiences" ma:default="" ma:fieldId="{448d8005-054a-4dd0-9ad4-9b7c837f0781}" ma:taxonomyMulti="true" ma:sspId="e1033d4c-53f7-4655-8cf6-8161ad0c09ed" ma:termSetId="b89074ec-3517-46a7-9614-0eff0543422f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TaxCatchAll" ma:index="13" nillable="true" ma:displayName="Taxonomy Catch All Column" ma:hidden="true" ma:list="{bef75bab-78ed-405d-99c2-daeca313d6fd}" ma:internalName="TaxCatchAll" ma:showField="CatchAllData" ma:web="c0798825-da17-46fd-b091-d326be86d03f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axCatchAllLabel" ma:index="14" nillable="true" ma:displayName="Taxonomy Catch All Column1" ma:hidden="true" ma:list="{bef75bab-78ed-405d-99c2-daeca313d6fd}" ma:internalName="TaxCatchAllLabel" ma:readOnly="true" ma:showField="CatchAllDataLabel" ma:web="c0798825-da17-46fd-b091-d326be86d03f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aa87a6a0bdfe4bfb97a25745bc8270e2" ma:index="17" nillable="true" ma:taxonomy="true" ma:internalName="aa87a6a0bdfe4bfb97a25745bc8270e2" ma:taxonomyFieldName="WJEC_x0020_Department" ma:displayName="WJEC Department" ma:default="" ma:fieldId="{aa87a6a0-bdfe-4bfb-97a2-5745bc8270e2}" ma:taxonomyMulti="true" ma:sspId="e1033d4c-53f7-4655-8cf6-8161ad0c09ed" ma:termSetId="076cd7ee-ac20-4cd2-af1f-bceb730fade7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bd6821cb7d3c4b4ab1e70668a679dc90" ma:index="20" nillable="true" ma:taxonomy="true" ma:internalName="bd6821cb7d3c4b4ab1e70668a679dc90" ma:taxonomyFieldName="Level" ma:displayName="WJEC Level" ma:default="" ma:fieldId="{bd6821cb-7d3c-4b4a-b1e7-0668a679dc90}" ma:sspId="e1033d4c-53f7-4655-8cf6-8161ad0c09ed" ma:termSetId="fa8f317e-b53d-4085-af76-4ea65a528b00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i2be6ccaef284b9d8cadff396f0db8d6" ma:index="22" nillable="true" ma:taxonomy="true" ma:internalName="i2be6ccaef284b9d8cadff396f0db8d6" ma:taxonomyFieldName="WJEC_x0020_Subject" ma:displayName="WJEC Subject" ma:default="" ma:fieldId="{22be6cca-ef28-4b9d-8cad-ff396f0db8d6}" ma:sspId="e1033d4c-53f7-4655-8cf6-8161ad0c09ed" ma:termSetId="8c3126d1-d4d2-41e8-bc2c-f4f0690100af" ma:anchorId="00000000-0000-0000-0000-000000000000" ma:open="false" ma:isKeyword="false">
      <xsd:complexType>
        <xsd:sequence>
          <xsd:element ref="pc:Terms" minOccurs="0" maxOccurs="1"/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16" ma:displayName="Content Type"/>
        <xsd:element ref="dc:title" minOccurs="0" maxOccurs="1" ma:index="1" ma:displayName="Title"/>
        <xsd:element ref="dc:subject" minOccurs="0" maxOccurs="1"/>
        <xsd:element ref="dc:description" minOccurs="0" maxOccurs="1"/>
        <xsd:element name="keywords" minOccurs="0" maxOccurs="1" type="xsd:string" ma:index="2" ma:displayName="Keywords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4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2C688D20975B24D8FB5A95768DE6DF2" ma:contentTypeVersion="7" ma:contentTypeDescription="Create a new document." ma:contentTypeScope="" ma:versionID="6be16ce4710338ee6ddd2cf5cee94281">
  <xsd:schema xmlns:xsd="http://www.w3.org/2001/XMLSchema" xmlns:xs="http://www.w3.org/2001/XMLSchema" xmlns:p="http://schemas.microsoft.com/office/2006/metadata/properties" xmlns:ns2="cd497dfa-9c52-4b77-9510-d5d8b75d053a" targetNamespace="http://schemas.microsoft.com/office/2006/metadata/properties" ma:root="true" ma:fieldsID="65a3c88eb3aa628ee850c6aab9f98c29" ns2:_="">
    <xsd:import namespace="cd497dfa-9c52-4b77-9510-d5d8b75d053a"/>
    <xsd:element name="properties">
      <xsd:complexType>
        <xsd:sequence>
          <xsd:element name="documentManagement">
            <xsd:complexType>
              <xsd:all>
                <xsd:element ref="ns2:Description_x0020_new" minOccurs="0"/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DateTaken" minOccurs="0"/>
                <xsd:element ref="ns2:MediaServiceOCR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d497dfa-9c52-4b77-9510-d5d8b75d053a" elementFormDefault="qualified">
    <xsd:import namespace="http://schemas.microsoft.com/office/2006/documentManagement/types"/>
    <xsd:import namespace="http://schemas.microsoft.com/office/infopath/2007/PartnerControls"/>
    <xsd:element name="Description_x0020_new" ma:index="8" nillable="true" ma:displayName="Description new" ma:internalName="Description_x0020_new">
      <xsd:simpleType>
        <xsd:restriction base="dms:Text">
          <xsd:maxLength value="255"/>
        </xsd:restriction>
      </xsd:simpleType>
    </xsd:element>
    <xsd:element name="MediaServiceMetadata" ma:index="9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0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OCR" ma:index="13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4" nillable="true" ma:displayName="MediaServiceLocation" ma:internalName="MediaServiceLocation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3755E1BF-89EC-40F0-9404-E5B90B765E75}"/>
</file>

<file path=customXml/itemProps2.xml><?xml version="1.0" encoding="utf-8"?>
<ds:datastoreItem xmlns:ds="http://schemas.openxmlformats.org/officeDocument/2006/customXml" ds:itemID="{D0DE5532-076C-4333-94CD-BB9A7BAC216D}"/>
</file>

<file path=customXml/itemProps3.xml><?xml version="1.0" encoding="utf-8"?>
<ds:datastoreItem xmlns:ds="http://schemas.openxmlformats.org/officeDocument/2006/customXml" ds:itemID="{4361021F-53B6-445C-85F3-9F39041B630F}"/>
</file>

<file path=customXml/itemProps4.xml><?xml version="1.0" encoding="utf-8"?>
<ds:datastoreItem xmlns:ds="http://schemas.openxmlformats.org/officeDocument/2006/customXml" ds:itemID="{3413E8E2-7700-4B81-86D3-3051EA77A2FE}"/>
</file>

<file path=docProps/app.xml><?xml version="1.0" encoding="utf-8"?>
<Properties xmlns="http://schemas.openxmlformats.org/officeDocument/2006/extended-properties" xmlns:vt="http://schemas.openxmlformats.org/officeDocument/2006/docPropsVTypes">
  <Template>Planning and Administration</Template>
  <TotalTime>421</TotalTime>
  <Words>1062</Words>
  <Application>Microsoft Office PowerPoint</Application>
  <PresentationFormat>On-screen Show (4:3)</PresentationFormat>
  <Paragraphs>175</Paragraphs>
  <Slides>22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30" baseType="lpstr">
      <vt:lpstr>Arial</vt:lpstr>
      <vt:lpstr>Wingdings</vt:lpstr>
      <vt:lpstr>Bliss-Light</vt:lpstr>
      <vt:lpstr>ＭＳ Ｐゴシック</vt:lpstr>
      <vt:lpstr>Calibri</vt:lpstr>
      <vt:lpstr>Gotham Rounded Book</vt:lpstr>
      <vt:lpstr>Times New Roman</vt:lpstr>
      <vt:lpstr>Planning and Administration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WJEC</dc:creator>
  <cp:lastModifiedBy>Rachel Dodge</cp:lastModifiedBy>
  <cp:revision>60</cp:revision>
  <dcterms:created xsi:type="dcterms:W3CDTF">2016-11-10T14:00:21Z</dcterms:created>
  <dcterms:modified xsi:type="dcterms:W3CDTF">2018-09-12T12:46:33Z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0x01010012C688D20975B24D8FB5A95768DE6DF2</vt:lpwstr>
  </property>
  <property fmtid="{D5CDD505-2E9C-101B-9397-08002B2CF9AE}" pid="3" name="WJEC Department">
    <vt:lpwstr/>
  </property>
  <property fmtid="{D5CDD505-2E9C-101B-9397-08002B2CF9AE}" pid="4" name="WJEC_x0020_Audiences">
    <vt:lpwstr/>
  </property>
  <property fmtid="{D5CDD505-2E9C-101B-9397-08002B2CF9AE}" pid="5" name="WJEC Audiences">
    <vt:lpwstr/>
  </property>
  <property fmtid="{D5CDD505-2E9C-101B-9397-08002B2CF9AE}" pid="6" name="Order">
    <vt:r8>17509400</vt:r8>
  </property>
</Properties>
</file>