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5"/>
  </p:sldMasterIdLst>
  <p:notesMasterIdLst>
    <p:notesMasterId r:id="rId22"/>
  </p:notesMasterIdLst>
  <p:sldIdLst>
    <p:sldId id="265" r:id="rId6"/>
    <p:sldId id="259"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Lst>
  <p:sldSz cx="9144000" cy="6858000" type="screen4x3"/>
  <p:notesSz cx="6858000" cy="9144000"/>
  <p:embeddedFontLst>
    <p:embeddedFont>
      <p:font typeface="Calibri" panose="020F0502020204030204" pitchFamily="34" charset="0"/>
      <p:regular r:id="rId23"/>
      <p:bold r:id="rId24"/>
      <p:italic r:id="rId25"/>
      <p:boldItalic r:id="rId26"/>
    </p:embeddedFont>
    <p:embeddedFont>
      <p:font typeface="ＭＳ Ｐゴシック" panose="020B0600070205080204" pitchFamily="34" charset="-128"/>
      <p:regular r:id="rId27"/>
    </p:embeddedFont>
    <p:embeddedFont>
      <p:font typeface="Gotham Rounded Book" pitchFamily="50" charset="0"/>
      <p:regular r:id="rId28"/>
      <p:italic r:id="rId29"/>
    </p:embeddedFont>
  </p:embeddedFontLst>
  <p:defaultTextStyle>
    <a:defPPr>
      <a:defRPr lang="en-GB"/>
    </a:defPPr>
    <a:lvl1pPr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1pPr>
    <a:lvl2pPr marL="4572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2pPr>
    <a:lvl3pPr marL="9144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3pPr>
    <a:lvl4pPr marL="13716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4pPr>
    <a:lvl5pPr marL="1828800" algn="l" defTabSz="457200" rtl="0" fontAlgn="base">
      <a:spcBef>
        <a:spcPct val="0"/>
      </a:spcBef>
      <a:spcAft>
        <a:spcPct val="0"/>
      </a:spcAft>
      <a:defRPr kern="1200">
        <a:solidFill>
          <a:schemeClr val="tx1"/>
        </a:solidFill>
        <a:latin typeface="Calibri" pitchFamily="34" charset="0"/>
        <a:ea typeface="ＭＳ Ｐゴシック" pitchFamily="1" charset="-128"/>
        <a:cs typeface="+mn-cs"/>
      </a:defRPr>
    </a:lvl5pPr>
    <a:lvl6pPr marL="2286000" algn="l" defTabSz="914400" rtl="0" eaLnBrk="1" latinLnBrk="0" hangingPunct="1">
      <a:defRPr kern="1200">
        <a:solidFill>
          <a:schemeClr val="tx1"/>
        </a:solidFill>
        <a:latin typeface="Calibri" pitchFamily="34" charset="0"/>
        <a:ea typeface="ＭＳ Ｐゴシック" pitchFamily="1" charset="-128"/>
        <a:cs typeface="+mn-cs"/>
      </a:defRPr>
    </a:lvl6pPr>
    <a:lvl7pPr marL="2743200" algn="l" defTabSz="914400" rtl="0" eaLnBrk="1" latinLnBrk="0" hangingPunct="1">
      <a:defRPr kern="1200">
        <a:solidFill>
          <a:schemeClr val="tx1"/>
        </a:solidFill>
        <a:latin typeface="Calibri" pitchFamily="34" charset="0"/>
        <a:ea typeface="ＭＳ Ｐゴシック" pitchFamily="1" charset="-128"/>
        <a:cs typeface="+mn-cs"/>
      </a:defRPr>
    </a:lvl7pPr>
    <a:lvl8pPr marL="3200400" algn="l" defTabSz="914400" rtl="0" eaLnBrk="1" latinLnBrk="0" hangingPunct="1">
      <a:defRPr kern="1200">
        <a:solidFill>
          <a:schemeClr val="tx1"/>
        </a:solidFill>
        <a:latin typeface="Calibri" pitchFamily="34" charset="0"/>
        <a:ea typeface="ＭＳ Ｐゴシック" pitchFamily="1" charset="-128"/>
        <a:cs typeface="+mn-cs"/>
      </a:defRPr>
    </a:lvl8pPr>
    <a:lvl9pPr marL="3657600" algn="l" defTabSz="914400" rtl="0" eaLnBrk="1" latinLnBrk="0" hangingPunct="1">
      <a:defRPr kern="1200">
        <a:solidFill>
          <a:schemeClr val="tx1"/>
        </a:solidFill>
        <a:latin typeface="Calibri" pitchFamily="34" charset="0"/>
        <a:ea typeface="ＭＳ Ｐゴシック" pitchFamily="1"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3C06"/>
    <a:srgbClr val="E753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snapToObjects="1">
      <p:cViewPr varScale="1">
        <p:scale>
          <a:sx n="101" d="100"/>
          <a:sy n="101" d="100"/>
        </p:scale>
        <p:origin x="126" y="46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4.fntdata"/><Relationship Id="rId8" Type="http://schemas.openxmlformats.org/officeDocument/2006/relationships/slide" Target="slides/slide3.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3.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2.fntdata"/><Relationship Id="rId32"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30" Type="http://schemas.openxmlformats.org/officeDocument/2006/relationships/presProps" Target="presProps.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64709F-7B92-4904-980E-C27FFADFC1BF}" type="datetimeFigureOut">
              <a:rPr lang="en-GB" smtClean="0"/>
              <a:t>26/11/2018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E7319E-213C-4920-A16F-A5F14520856B}" type="slidenum">
              <a:rPr lang="en-GB" smtClean="0"/>
              <a:t>‹#›</a:t>
            </a:fld>
            <a:endParaRPr lang="en-GB"/>
          </a:p>
        </p:txBody>
      </p:sp>
    </p:spTree>
    <p:extLst>
      <p:ext uri="{BB962C8B-B14F-4D97-AF65-F5344CB8AC3E}">
        <p14:creationId xmlns:p14="http://schemas.microsoft.com/office/powerpoint/2010/main" val="2782778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3BF64F25-C7F6-4E11-8B8C-CCA7BD6D9214}" type="slidenum">
              <a:rPr lang="en-GB" smtClean="0"/>
              <a:pPr/>
              <a:t>1</a:t>
            </a:fld>
            <a:endParaRPr lang="en-GB"/>
          </a:p>
        </p:txBody>
      </p:sp>
    </p:spTree>
    <p:extLst>
      <p:ext uri="{BB962C8B-B14F-4D97-AF65-F5344CB8AC3E}">
        <p14:creationId xmlns:p14="http://schemas.microsoft.com/office/powerpoint/2010/main" val="24724851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file://localhost/Volumes/Other%20Clients/Eduqas/P17661%20Eduqas%20Brand%20Identity%20Guidelines/Links/Corbis-42-53088181.jpg" TargetMode="External"/><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9" name="Corbis-42-53088181_bandw.jpg"/>
          <p:cNvPicPr preferRelativeResize="0">
            <a:picLocks/>
          </p:cNvPicPr>
          <p:nvPr userDrawn="1"/>
        </p:nvPicPr>
        <p:blipFill rotWithShape="1">
          <a:blip r:embed="rId2" r:link="rId3">
            <a:extLst>
              <a:ext uri="{28A0092B-C50C-407E-A947-70E740481C1C}">
                <a14:useLocalDpi xmlns:a14="http://schemas.microsoft.com/office/drawing/2010/main" val="0"/>
              </a:ext>
            </a:extLst>
          </a:blip>
          <a:srcRect l="331" t="9973" r="-331" b="4013"/>
          <a:stretch/>
        </p:blipFill>
        <p:spPr>
          <a:xfrm>
            <a:off x="5425200" y="3048000"/>
            <a:ext cx="3261600" cy="2805414"/>
          </a:xfrm>
          <a:prstGeom prst="rect">
            <a:avLst/>
          </a:prstGeom>
        </p:spPr>
      </p:pic>
      <p:sp>
        <p:nvSpPr>
          <p:cNvPr id="7" name="Text Placeholder 17"/>
          <p:cNvSpPr>
            <a:spLocks noGrp="1"/>
          </p:cNvSpPr>
          <p:nvPr>
            <p:ph type="body" sz="quarter" idx="15" hasCustomPrompt="1"/>
          </p:nvPr>
        </p:nvSpPr>
        <p:spPr>
          <a:xfrm>
            <a:off x="487363" y="3094339"/>
            <a:ext cx="4868862" cy="2805113"/>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400">
                <a:solidFill>
                  <a:schemeClr val="tx1"/>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GB" baseline="30000" dirty="0" err="1" smtClean="0">
                <a:solidFill>
                  <a:srgbClr val="5A5A59"/>
                </a:solidFill>
                <a:latin typeface="Bliss-Light"/>
                <a:cs typeface="Bliss-Light"/>
              </a:rPr>
              <a:t>Invellab</a:t>
            </a:r>
            <a:r>
              <a:rPr lang="en-GB" baseline="30000" dirty="0" smtClean="0">
                <a:solidFill>
                  <a:srgbClr val="5A5A59"/>
                </a:solidFill>
                <a:latin typeface="Bliss-Light"/>
                <a:cs typeface="Bliss-Light"/>
              </a:rPr>
              <a:t> id </a:t>
            </a:r>
            <a:r>
              <a:rPr lang="en-GB" baseline="30000" dirty="0" err="1" smtClean="0">
                <a:solidFill>
                  <a:srgbClr val="5A5A59"/>
                </a:solidFill>
                <a:latin typeface="Bliss-Light"/>
                <a:cs typeface="Bliss-Light"/>
              </a:rPr>
              <a:t>quiberumqui</a:t>
            </a:r>
            <a:r>
              <a:rPr lang="en-GB" baseline="30000" dirty="0" smtClean="0">
                <a:solidFill>
                  <a:srgbClr val="5A5A59"/>
                </a:solidFill>
                <a:latin typeface="Bliss-Light"/>
                <a:cs typeface="Bliss-Light"/>
              </a:rPr>
              <a:t> non </a:t>
            </a:r>
            <a:r>
              <a:rPr lang="en-GB" baseline="30000" dirty="0" err="1" smtClean="0">
                <a:solidFill>
                  <a:srgbClr val="5A5A59"/>
                </a:solidFill>
                <a:latin typeface="Bliss-Light"/>
                <a:cs typeface="Bliss-Light"/>
              </a:rPr>
              <a:t>rerovit</a:t>
            </a:r>
            <a:r>
              <a:rPr lang="en-GB" baseline="30000" dirty="0" smtClean="0">
                <a:solidFill>
                  <a:srgbClr val="5A5A59"/>
                </a:solidFill>
                <a:latin typeface="Bliss-Light"/>
                <a:cs typeface="Bliss-Light"/>
              </a:rPr>
              <a:t> era </a:t>
            </a:r>
            <a:r>
              <a:rPr lang="en-GB" baseline="30000" dirty="0" err="1" smtClean="0">
                <a:solidFill>
                  <a:srgbClr val="5A5A59"/>
                </a:solidFill>
                <a:latin typeface="Bliss-Light"/>
                <a:cs typeface="Bliss-Light"/>
              </a:rPr>
              <a:t>consequunt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accabor</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epelicabo</a:t>
            </a:r>
            <a:r>
              <a:rPr lang="en-GB" baseline="30000" dirty="0" smtClean="0">
                <a:solidFill>
                  <a:srgbClr val="5A5A59"/>
                </a:solidFill>
                <a:latin typeface="Bliss-Light"/>
                <a:cs typeface="Bliss-Light"/>
              </a:rPr>
              <a:t>. Nam, id ex </a:t>
            </a:r>
            <a:r>
              <a:rPr lang="en-GB" baseline="30000" dirty="0" err="1" smtClean="0">
                <a:solidFill>
                  <a:srgbClr val="5A5A59"/>
                </a:solidFill>
                <a:latin typeface="Bliss-Light"/>
                <a:cs typeface="Bliss-Light"/>
              </a:rPr>
              <a:t>enis</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alis</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es</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doluptas</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sunt</a:t>
            </a:r>
            <a:r>
              <a:rPr lang="en-GB" baseline="30000" dirty="0" smtClean="0">
                <a:solidFill>
                  <a:srgbClr val="5A5A59"/>
                </a:solidFill>
                <a:latin typeface="Bliss-Light"/>
                <a:cs typeface="Bliss-Light"/>
              </a:rPr>
              <a:t> pa non </a:t>
            </a:r>
            <a:r>
              <a:rPr lang="en-GB" baseline="30000" dirty="0" err="1" smtClean="0">
                <a:solidFill>
                  <a:srgbClr val="5A5A59"/>
                </a:solidFill>
                <a:latin typeface="Bliss-Light"/>
                <a:cs typeface="Bliss-Light"/>
              </a:rPr>
              <a:t>plaudam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rateseque</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oditibusae</a:t>
            </a:r>
            <a:r>
              <a:rPr lang="en-GB" baseline="30000" dirty="0" smtClean="0">
                <a:solidFill>
                  <a:srgbClr val="5A5A59"/>
                </a:solidFill>
                <a:latin typeface="Bliss-Light"/>
                <a:cs typeface="Bliss-Light"/>
              </a:rPr>
              <a:t> is </a:t>
            </a:r>
            <a:r>
              <a:rPr lang="en-GB" baseline="30000" dirty="0" err="1" smtClean="0">
                <a:solidFill>
                  <a:srgbClr val="5A5A59"/>
                </a:solidFill>
                <a:latin typeface="Bliss-Light"/>
                <a:cs typeface="Bliss-Light"/>
              </a:rPr>
              <a:t>ut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eturem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ea</a:t>
            </a:r>
            <a:r>
              <a:rPr lang="en-GB" baseline="30000" dirty="0" smtClean="0">
                <a:solidFill>
                  <a:srgbClr val="5A5A59"/>
                </a:solidFill>
                <a:latin typeface="Bliss-Light"/>
                <a:cs typeface="Bliss-Light"/>
              </a:rPr>
              <a:t> dent </a:t>
            </a:r>
            <a:r>
              <a:rPr lang="en-GB" baseline="30000" dirty="0" err="1" smtClean="0">
                <a:solidFill>
                  <a:srgbClr val="5A5A59"/>
                </a:solidFill>
                <a:latin typeface="Bliss-Light"/>
                <a:cs typeface="Bliss-Light"/>
              </a:rPr>
              <a:t>est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esed</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modis</a:t>
            </a:r>
            <a:r>
              <a:rPr lang="en-GB" baseline="30000" dirty="0" smtClean="0">
                <a:solidFill>
                  <a:srgbClr val="5A5A59"/>
                </a:solidFill>
                <a:latin typeface="Bliss-Light"/>
                <a:cs typeface="Bliss-Light"/>
              </a:rPr>
              <a:t> quam, quam, id </a:t>
            </a:r>
            <a:r>
              <a:rPr lang="en-GB" baseline="30000" dirty="0" err="1" smtClean="0">
                <a:solidFill>
                  <a:srgbClr val="5A5A59"/>
                </a:solidFill>
                <a:latin typeface="Bliss-Light"/>
                <a:cs typeface="Bliss-Light"/>
              </a:rPr>
              <a:t>modit</a:t>
            </a:r>
            <a:r>
              <a:rPr lang="en-GB" baseline="30000" dirty="0" smtClean="0">
                <a:solidFill>
                  <a:srgbClr val="5A5A59"/>
                </a:solidFill>
                <a:latin typeface="Bliss-Light"/>
                <a:cs typeface="Bliss-Light"/>
              </a:rPr>
              <a:t> mi, </a:t>
            </a:r>
            <a:r>
              <a:rPr lang="en-GB" baseline="30000" dirty="0" err="1" smtClean="0">
                <a:solidFill>
                  <a:srgbClr val="5A5A59"/>
                </a:solidFill>
                <a:latin typeface="Bliss-Light"/>
                <a:cs typeface="Bliss-Light"/>
              </a:rPr>
              <a:t>omnit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accusci</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magnatur</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solum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int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ullandi</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oreium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eos</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aut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que</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veligenim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si</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ut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reperatio</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doluptatem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voluptam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est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comnim</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fugitat</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iorecup</a:t>
            </a:r>
            <a:r>
              <a:rPr lang="en-GB" baseline="30000" dirty="0" smtClean="0">
                <a:solidFill>
                  <a:srgbClr val="5A5A59"/>
                </a:solidFill>
                <a:latin typeface="Bliss-Light"/>
                <a:cs typeface="Bliss-Light"/>
              </a:rPr>
              <a:t> </a:t>
            </a:r>
            <a:r>
              <a:rPr lang="en-GB" baseline="30000" dirty="0" err="1" smtClean="0">
                <a:solidFill>
                  <a:srgbClr val="5A5A59"/>
                </a:solidFill>
                <a:latin typeface="Bliss-Light"/>
                <a:cs typeface="Bliss-Light"/>
              </a:rPr>
              <a:t>tincti</a:t>
            </a:r>
            <a:r>
              <a:rPr lang="en-GB" baseline="30000" dirty="0" smtClean="0">
                <a:solidFill>
                  <a:srgbClr val="5A5A59"/>
                </a:solidFill>
                <a:latin typeface="Bliss-Light"/>
                <a:cs typeface="Bliss-Light"/>
              </a:rPr>
              <a:t>. </a:t>
            </a:r>
          </a:p>
          <a:p>
            <a:pPr lvl="0"/>
            <a:endParaRPr lang="en-GB" dirty="0"/>
          </a:p>
        </p:txBody>
      </p:sp>
      <p:sp>
        <p:nvSpPr>
          <p:cNvPr id="10"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smtClean="0"/>
              <a:t>Teitl</a:t>
            </a:r>
            <a:r>
              <a:rPr lang="en-US" dirty="0" smtClean="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smtClean="0">
                <a:solidFill>
                  <a:srgbClr val="0096ED"/>
                </a:solidFill>
                <a:latin typeface="Gotham Rounded Book"/>
                <a:ea typeface="Times New Roman"/>
                <a:cs typeface="Gotham Rounded Book"/>
              </a:rPr>
              <a:t>Teitl</a:t>
            </a:r>
            <a:r>
              <a:rPr lang="en-US" sz="3200" kern="1100" spc="-50" dirty="0" smtClean="0">
                <a:solidFill>
                  <a:srgbClr val="0096ED"/>
                </a:solidFill>
                <a:latin typeface="Gotham Rounded Book"/>
                <a:ea typeface="Times New Roman"/>
                <a:cs typeface="Gotham Rounded Book"/>
              </a:rPr>
              <a:t> 2 | Title 2</a:t>
            </a:r>
            <a:endParaRPr lang="en-GB" dirty="0" smtClean="0"/>
          </a:p>
        </p:txBody>
      </p:sp>
    </p:spTree>
    <p:extLst>
      <p:ext uri="{BB962C8B-B14F-4D97-AF65-F5344CB8AC3E}">
        <p14:creationId xmlns:p14="http://schemas.microsoft.com/office/powerpoint/2010/main" val="12458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57200" y="2894120"/>
            <a:ext cx="8229600" cy="3232043"/>
          </a:xfrm>
          <a:prstGeom prst="rect">
            <a:avLst/>
          </a:prstGeom>
        </p:spPr>
        <p:txBody>
          <a:bodyPr/>
          <a:lstStyle>
            <a:lvl1pPr marL="0" marR="0" indent="0" algn="l" defTabSz="457200" rtl="0" eaLnBrk="1" fontAlgn="base" latinLnBrk="0" hangingPunct="1">
              <a:lnSpc>
                <a:spcPct val="150000"/>
              </a:lnSpc>
              <a:spcBef>
                <a:spcPct val="0"/>
              </a:spcBef>
              <a:spcAft>
                <a:spcPct val="0"/>
              </a:spcAft>
              <a:buClrTx/>
              <a:buSzTx/>
              <a:buFont typeface="Arial" panose="020B0604020202020204" pitchFamily="34" charset="0"/>
              <a:buNone/>
              <a:tabLst/>
              <a:defRPr>
                <a:solidFill>
                  <a:srgbClr val="DF3C06"/>
                </a:solidFill>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smtClean="0">
                <a:ln>
                  <a:noFill/>
                </a:ln>
                <a:solidFill>
                  <a:prstClr val="white">
                    <a:lumMod val="50000"/>
                  </a:prstClr>
                </a:solidFill>
                <a:effectLst/>
                <a:uLnTx/>
                <a:uFillTx/>
                <a:latin typeface="Arial" panose="020B0604020202020204" pitchFamily="34" charset="0"/>
                <a:ea typeface="ＭＳ Ｐゴシック" pitchFamily="1" charset="-128"/>
                <a:cs typeface="Arial" panose="020B0604020202020204" pitchFamily="34" charset="0"/>
              </a:rPr>
              <a:t>.</a:t>
            </a: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GB" sz="1800" b="0" i="0" u="none" strike="noStrike" kern="1200" cap="none" spc="0" normalizeH="0" baseline="30000" noProof="0" dirty="0" smtClean="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rPr>
              <a:t> </a:t>
            </a:r>
            <a:endParaRPr kumimoji="0" lang="en-GB" sz="1400" b="0" i="0" u="none" strike="noStrike" kern="1200" cap="none" spc="0" normalizeH="0" baseline="30000" noProof="0" dirty="0" smtClean="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endParaRP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US" sz="14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 </a:t>
            </a:r>
            <a:r>
              <a:rPr kumimoji="0" lang="en-US" sz="16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p>
          <a:p>
            <a:pPr marL="0" marR="0" lvl="0" indent="0" algn="l" defTabSz="457200" rtl="0" eaLnBrk="1" fontAlgn="base" latinLnBrk="0" hangingPunct="1">
              <a:lnSpc>
                <a:spcPct val="150000"/>
              </a:lnSpc>
              <a:spcBef>
                <a:spcPct val="0"/>
              </a:spcBef>
              <a:spcAft>
                <a:spcPct val="0"/>
              </a:spcAft>
              <a:buClrTx/>
              <a:buSzTx/>
              <a:buFontTx/>
              <a:buNone/>
              <a:tabLst/>
              <a:defRPr/>
            </a:pPr>
            <a:endParaRPr kumimoji="0" lang="en-GB" sz="1400" b="0" i="0" u="none" strike="noStrike" kern="1200" cap="none" spc="0" normalizeH="0" baseline="30000" noProof="0" dirty="0" smtClean="0">
              <a:ln>
                <a:noFill/>
              </a:ln>
              <a:solidFill>
                <a:srgbClr val="5A5A59"/>
              </a:solidFill>
              <a:effectLst/>
              <a:uLnTx/>
              <a:uFillTx/>
              <a:latin typeface="Arial" panose="020B0604020202020204" pitchFamily="34" charset="0"/>
              <a:ea typeface="ＭＳ Ｐゴシック" pitchFamily="1" charset="-128"/>
              <a:cs typeface="Arial" panose="020B0604020202020204" pitchFamily="34" charset="0"/>
            </a:endParaRPr>
          </a:p>
          <a:p>
            <a:pPr marL="0" marR="0" lvl="0" indent="0" algn="l" defTabSz="457200" rtl="0" eaLnBrk="1" fontAlgn="base" latinLnBrk="0" hangingPunct="1">
              <a:lnSpc>
                <a:spcPct val="150000"/>
              </a:lnSpc>
              <a:spcBef>
                <a:spcPct val="0"/>
              </a:spcBef>
              <a:spcAft>
                <a:spcPct val="0"/>
              </a:spcAft>
              <a:buClrTx/>
              <a:buSzTx/>
              <a:buFontTx/>
              <a:buNone/>
              <a:tabLst/>
              <a:defRPr/>
            </a:pPr>
            <a:r>
              <a:rPr kumimoji="0" lang="en-US" sz="1400" b="0" i="0" u="none" strike="noStrike" kern="1200" cap="none" spc="0" normalizeH="0" baseline="0" noProof="0" dirty="0" smtClean="0">
                <a:ln>
                  <a:noFill/>
                </a:ln>
                <a:solidFill>
                  <a:srgbClr val="DF3C06"/>
                </a:solidFill>
                <a:effectLst/>
                <a:uLnTx/>
                <a:uFillTx/>
                <a:latin typeface="Arial" panose="020B0604020202020204" pitchFamily="34" charset="0"/>
                <a:ea typeface="ＭＳ Ｐゴシック" pitchFamily="1" charset="-128"/>
                <a:cs typeface="Arial" panose="020B0604020202020204" pitchFamily="34" charset="0"/>
              </a:rPr>
              <a:t> </a:t>
            </a:r>
            <a:r>
              <a:rPr kumimoji="0" lang="en-US" sz="16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Subheading | Is </a:t>
            </a:r>
            <a:r>
              <a:rPr kumimoji="0" lang="en-US" sz="1600" b="0" i="0" u="none" strike="noStrike" kern="1200" cap="none" spc="0" normalizeH="0" baseline="0" noProof="0" dirty="0" err="1"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rPr>
              <a:t>deitl</a:t>
            </a:r>
            <a:endParaRPr kumimoji="0" lang="en-US" sz="1600" b="0" i="0" u="none" strike="noStrike" kern="1200" cap="none" spc="0" normalizeH="0" baseline="0" noProof="0" dirty="0" smtClean="0">
              <a:ln>
                <a:noFill/>
              </a:ln>
              <a:solidFill>
                <a:srgbClr val="0070C0"/>
              </a:solidFill>
              <a:effectLst/>
              <a:uLnTx/>
              <a:uFillTx/>
              <a:latin typeface="Arial" panose="020B0604020202020204" pitchFamily="34" charset="0"/>
              <a:ea typeface="ＭＳ Ｐゴシック" pitchFamily="1" charset="-128"/>
              <a:cs typeface="Arial" panose="020B0604020202020204" pitchFamily="34" charset="0"/>
            </a:endParaRP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Lorem ipsum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sit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amet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consectetuer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adipiscing</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elit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commodo</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ligula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eget</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dolor</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Aenean</a:t>
            </a:r>
            <a:r>
              <a:rPr kumimoji="0" lang="en-GB" sz="1800" b="0" i="0" u="none" strike="noStrike" kern="1200" cap="none" spc="0" normalizeH="0" baseline="30000" noProof="0" dirty="0"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 </a:t>
            </a:r>
            <a:r>
              <a:rPr kumimoji="0" lang="en-GB" sz="1800" b="0" i="0" u="none" strike="noStrike" kern="1200" cap="none" spc="0" normalizeH="0" baseline="30000" noProof="0" dirty="0" err="1" smtClean="0">
                <a:ln>
                  <a:noFill/>
                </a:ln>
                <a:solidFill>
                  <a:prstClr val="black"/>
                </a:solidFill>
                <a:effectLst/>
                <a:uLnTx/>
                <a:uFillTx/>
                <a:latin typeface="Arial" panose="020B0604020202020204" pitchFamily="34" charset="0"/>
                <a:ea typeface="ＭＳ Ｐゴシック" pitchFamily="1" charset="-128"/>
                <a:cs typeface="Arial" panose="020B0604020202020204" pitchFamily="34" charset="0"/>
              </a:rPr>
              <a:t>massa</a:t>
            </a:r>
            <a:r>
              <a:rPr kumimoji="0" lang="en-GB" sz="1800" b="0" i="0" u="none" strike="noStrike" kern="1200" cap="none" spc="0" normalizeH="0" baseline="30000" noProof="0" dirty="0" smtClean="0">
                <a:ln>
                  <a:noFill/>
                </a:ln>
                <a:solidFill>
                  <a:prstClr val="black"/>
                </a:solidFill>
                <a:effectLst/>
                <a:uLnTx/>
                <a:uFillTx/>
                <a:latin typeface="Bliss-Light"/>
                <a:ea typeface="ＭＳ Ｐゴシック" pitchFamily="1" charset="-128"/>
                <a:cs typeface="Bliss-Light"/>
              </a:rPr>
              <a:t>. </a:t>
            </a:r>
          </a:p>
          <a:p>
            <a:pPr marL="285750" marR="0" lvl="0" indent="-285750" algn="l" defTabSz="457200" rtl="0" eaLnBrk="1" fontAlgn="base" latinLnBrk="0" hangingPunct="1">
              <a:lnSpc>
                <a:spcPct val="150000"/>
              </a:lnSpc>
              <a:spcBef>
                <a:spcPct val="0"/>
              </a:spcBef>
              <a:spcAft>
                <a:spcPct val="0"/>
              </a:spcAft>
              <a:buClrTx/>
              <a:buSzTx/>
              <a:buFont typeface="Arial" panose="020B0604020202020204" pitchFamily="34" charset="0"/>
              <a:buChar char="•"/>
              <a:tabLst/>
              <a:defRPr/>
            </a:pPr>
            <a:endParaRPr lang="en-US" dirty="0"/>
          </a:p>
        </p:txBody>
      </p:sp>
      <p:sp>
        <p:nvSpPr>
          <p:cNvPr id="5"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smtClean="0"/>
              <a:t>Teitl</a:t>
            </a:r>
            <a:r>
              <a:rPr lang="en-US" dirty="0" smtClean="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smtClean="0">
                <a:solidFill>
                  <a:srgbClr val="0096ED"/>
                </a:solidFill>
                <a:latin typeface="Gotham Rounded Book"/>
                <a:ea typeface="Times New Roman"/>
                <a:cs typeface="Gotham Rounded Book"/>
              </a:rPr>
              <a:t>Teitl</a:t>
            </a:r>
            <a:r>
              <a:rPr lang="en-US" sz="3200" kern="1100" spc="-50" dirty="0" smtClean="0">
                <a:solidFill>
                  <a:srgbClr val="0096ED"/>
                </a:solidFill>
                <a:latin typeface="Gotham Rounded Book"/>
                <a:ea typeface="Times New Roman"/>
                <a:cs typeface="Gotham Rounded Book"/>
              </a:rPr>
              <a:t> 2 | Title 2</a:t>
            </a:r>
            <a:endParaRPr lang="en-GB" dirty="0" smtClean="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smtClean="0"/>
              <a:t>Teitl</a:t>
            </a:r>
            <a:r>
              <a:rPr lang="en-US" dirty="0" smtClean="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smtClean="0">
                <a:solidFill>
                  <a:srgbClr val="0096ED"/>
                </a:solidFill>
                <a:latin typeface="Gotham Rounded Book"/>
                <a:ea typeface="Times New Roman"/>
                <a:cs typeface="Gotham Rounded Book"/>
              </a:rPr>
              <a:t>Teitl</a:t>
            </a:r>
            <a:r>
              <a:rPr lang="en-US" sz="3200" kern="1100" spc="-50" dirty="0" smtClean="0">
                <a:solidFill>
                  <a:srgbClr val="0096ED"/>
                </a:solidFill>
                <a:latin typeface="Gotham Rounded Book"/>
                <a:ea typeface="Times New Roman"/>
                <a:cs typeface="Gotham Rounded Book"/>
              </a:rPr>
              <a:t> 2 | Title 2</a:t>
            </a:r>
            <a:endParaRPr lang="en-GB" dirty="0" smtClean="0"/>
          </a:p>
        </p:txBody>
      </p:sp>
      <p:sp>
        <p:nvSpPr>
          <p:cNvPr id="7" name="Text Placeholder 6"/>
          <p:cNvSpPr>
            <a:spLocks noGrp="1"/>
          </p:cNvSpPr>
          <p:nvPr>
            <p:ph type="body" sz="quarter" idx="17"/>
          </p:nvPr>
        </p:nvSpPr>
        <p:spPr>
          <a:xfrm>
            <a:off x="487363" y="3098800"/>
            <a:ext cx="3868737" cy="33067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Text Placeholder 6"/>
          <p:cNvSpPr>
            <a:spLocks noGrp="1"/>
          </p:cNvSpPr>
          <p:nvPr>
            <p:ph type="body" sz="quarter" idx="18"/>
          </p:nvPr>
        </p:nvSpPr>
        <p:spPr>
          <a:xfrm>
            <a:off x="4640263" y="3098800"/>
            <a:ext cx="3868737" cy="33067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smtClean="0"/>
              <a:t>Teitl</a:t>
            </a:r>
            <a:r>
              <a:rPr lang="en-US" dirty="0" smtClean="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smtClean="0">
                <a:solidFill>
                  <a:srgbClr val="0096ED"/>
                </a:solidFill>
                <a:latin typeface="Gotham Rounded Book"/>
                <a:ea typeface="Times New Roman"/>
                <a:cs typeface="Gotham Rounded Book"/>
              </a:rPr>
              <a:t>Teitl</a:t>
            </a:r>
            <a:r>
              <a:rPr lang="en-US" sz="3200" kern="1100" spc="-50" dirty="0" smtClean="0">
                <a:solidFill>
                  <a:srgbClr val="0096ED"/>
                </a:solidFill>
                <a:latin typeface="Gotham Rounded Book"/>
                <a:ea typeface="Times New Roman"/>
                <a:cs typeface="Gotham Rounded Book"/>
              </a:rPr>
              <a:t> 2 | Title 2</a:t>
            </a:r>
            <a:endParaRPr lang="en-GB" dirty="0" smtClean="0"/>
          </a:p>
        </p:txBody>
      </p:sp>
      <p:sp>
        <p:nvSpPr>
          <p:cNvPr id="3" name="Text Placeholder 2"/>
          <p:cNvSpPr>
            <a:spLocks noGrp="1"/>
          </p:cNvSpPr>
          <p:nvPr>
            <p:ph idx="1"/>
          </p:nvPr>
        </p:nvSpPr>
        <p:spPr>
          <a:xfrm>
            <a:off x="457200" y="2984501"/>
            <a:ext cx="8229600" cy="2781300"/>
          </a:xfrm>
          <a:prstGeom prst="rect">
            <a:avLst/>
          </a:prstGeom>
        </p:spPr>
        <p:txBody>
          <a:bodyPr vert="horz" lIns="91440" tIns="45720" rIns="91440" bIns="45720" rtlCol="0">
            <a:normAutofit/>
          </a:bodyPr>
          <a:lstStyle/>
          <a:p>
            <a:pPr lvl="0"/>
            <a:r>
              <a:rPr lang="en-US" smtClean="0"/>
              <a:t>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6" name="Table 5"/>
          <p:cNvGraphicFramePr>
            <a:graphicFrameLocks noGrp="1"/>
          </p:cNvGraphicFramePr>
          <p:nvPr userDrawn="1">
            <p:extLst>
              <p:ext uri="{D42A27DB-BD31-4B8C-83A1-F6EECF244321}">
                <p14:modId xmlns:p14="http://schemas.microsoft.com/office/powerpoint/2010/main" val="2155625936"/>
              </p:ext>
            </p:extLst>
          </p:nvPr>
        </p:nvGraphicFramePr>
        <p:xfrm>
          <a:off x="554736" y="3238500"/>
          <a:ext cx="6569964" cy="2935326"/>
        </p:xfrm>
        <a:graphic>
          <a:graphicData uri="http://schemas.openxmlformats.org/drawingml/2006/table">
            <a:tbl>
              <a:tblPr firstRow="1" bandRow="1"/>
              <a:tblGrid>
                <a:gridCol w="3284982">
                  <a:extLst>
                    <a:ext uri="{9D8B030D-6E8A-4147-A177-3AD203B41FA5}">
                      <a16:colId xmlns:a16="http://schemas.microsoft.com/office/drawing/2014/main" val="20000"/>
                    </a:ext>
                  </a:extLst>
                </a:gridCol>
                <a:gridCol w="3284982">
                  <a:extLst>
                    <a:ext uri="{9D8B030D-6E8A-4147-A177-3AD203B41FA5}">
                      <a16:colId xmlns:a16="http://schemas.microsoft.com/office/drawing/2014/main" val="20001"/>
                    </a:ext>
                  </a:extLst>
                </a:gridCol>
              </a:tblGrid>
              <a:tr h="564486">
                <a:tc gridSpan="2">
                  <a:txBody>
                    <a:bodyPr/>
                    <a:lstStyle/>
                    <a:p>
                      <a:pPr>
                        <a:lnSpc>
                          <a:spcPct val="115000"/>
                        </a:lnSpc>
                        <a:spcAft>
                          <a:spcPts val="0"/>
                        </a:spcAft>
                      </a:pPr>
                      <a:r>
                        <a:rPr lang="en-GB" sz="1600" b="1" kern="1200" dirty="0" err="1" smtClean="0">
                          <a:solidFill>
                            <a:srgbClr val="FFFFFF"/>
                          </a:solidFill>
                          <a:effectLst/>
                          <a:latin typeface="Bliss-Light"/>
                          <a:ea typeface="Times New Roman"/>
                          <a:cs typeface="Arial"/>
                        </a:rPr>
                        <a:t>Pennawd</a:t>
                      </a:r>
                      <a:r>
                        <a:rPr lang="en-GB" sz="1600" b="1" kern="1200" baseline="0" dirty="0" smtClean="0">
                          <a:solidFill>
                            <a:srgbClr val="FFFFFF"/>
                          </a:solidFill>
                          <a:effectLst/>
                          <a:latin typeface="Bliss-Light"/>
                          <a:ea typeface="Times New Roman"/>
                          <a:cs typeface="Arial"/>
                        </a:rPr>
                        <a:t> </a:t>
                      </a:r>
                      <a:r>
                        <a:rPr lang="en-GB" sz="1600" b="1" kern="1200" baseline="0" dirty="0" err="1" smtClean="0">
                          <a:solidFill>
                            <a:srgbClr val="FFFFFF"/>
                          </a:solidFill>
                          <a:effectLst/>
                          <a:latin typeface="Bliss-Light"/>
                          <a:ea typeface="Times New Roman"/>
                          <a:cs typeface="Arial"/>
                        </a:rPr>
                        <a:t>ar</a:t>
                      </a:r>
                      <a:r>
                        <a:rPr lang="en-GB" sz="1600" b="1" kern="1200" baseline="0" dirty="0" smtClean="0">
                          <a:solidFill>
                            <a:srgbClr val="FFFFFF"/>
                          </a:solidFill>
                          <a:effectLst/>
                          <a:latin typeface="Bliss-Light"/>
                          <a:ea typeface="Times New Roman"/>
                          <a:cs typeface="Arial"/>
                        </a:rPr>
                        <a:t> </a:t>
                      </a:r>
                      <a:r>
                        <a:rPr lang="en-GB" sz="1600" b="1" kern="1200" baseline="0" dirty="0" err="1" smtClean="0">
                          <a:solidFill>
                            <a:srgbClr val="FFFFFF"/>
                          </a:solidFill>
                          <a:effectLst/>
                          <a:latin typeface="Bliss-Light"/>
                          <a:ea typeface="Times New Roman"/>
                          <a:cs typeface="Arial"/>
                        </a:rPr>
                        <a:t>gyfer</a:t>
                      </a:r>
                      <a:r>
                        <a:rPr lang="en-GB" sz="1600" b="1" kern="1200" baseline="0" dirty="0" smtClean="0">
                          <a:solidFill>
                            <a:srgbClr val="FFFFFF"/>
                          </a:solidFill>
                          <a:effectLst/>
                          <a:latin typeface="Bliss-Light"/>
                          <a:ea typeface="Times New Roman"/>
                          <a:cs typeface="Arial"/>
                        </a:rPr>
                        <a:t> </a:t>
                      </a:r>
                      <a:r>
                        <a:rPr lang="en-GB" sz="1600" b="1" kern="1200" baseline="0" dirty="0" err="1" smtClean="0">
                          <a:solidFill>
                            <a:srgbClr val="FFFFFF"/>
                          </a:solidFill>
                          <a:effectLst/>
                          <a:latin typeface="Bliss-Light"/>
                          <a:ea typeface="Times New Roman"/>
                          <a:cs typeface="Arial"/>
                        </a:rPr>
                        <a:t>tabl</a:t>
                      </a:r>
                      <a:r>
                        <a:rPr lang="en-GB" sz="1600" b="1" kern="1200" baseline="0" dirty="0" smtClean="0">
                          <a:solidFill>
                            <a:srgbClr val="FFFFFF"/>
                          </a:solidFill>
                          <a:effectLst/>
                          <a:latin typeface="Bliss-Light"/>
                          <a:ea typeface="Times New Roman"/>
                          <a:cs typeface="Arial"/>
                        </a:rPr>
                        <a:t> | </a:t>
                      </a:r>
                      <a:r>
                        <a:rPr lang="en-GB" sz="1600" b="1" kern="1200" dirty="0" smtClean="0">
                          <a:solidFill>
                            <a:srgbClr val="FFFFFF"/>
                          </a:solidFill>
                          <a:effectLst/>
                          <a:latin typeface="Bliss-Light"/>
                          <a:ea typeface="Times New Roman"/>
                          <a:cs typeface="Arial"/>
                        </a:rPr>
                        <a:t>Table </a:t>
                      </a:r>
                      <a:r>
                        <a:rPr lang="en-GB" sz="1600" b="1" kern="1200" dirty="0">
                          <a:solidFill>
                            <a:srgbClr val="FFFFFF"/>
                          </a:solidFill>
                          <a:effectLst/>
                          <a:latin typeface="Bliss-Light"/>
                          <a:ea typeface="Times New Roman"/>
                          <a:cs typeface="Arial"/>
                        </a:rPr>
                        <a:t>heading </a:t>
                      </a:r>
                      <a:endParaRPr lang="en-GB" sz="1100" dirty="0">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6ED"/>
                    </a:solidFill>
                  </a:tcPr>
                </a:tc>
                <a:tc hMerge="1">
                  <a:txBody>
                    <a:bodyPr/>
                    <a:lstStyle/>
                    <a:p>
                      <a:endParaRPr lang="en-GB"/>
                    </a:p>
                  </a:txBody>
                  <a:tcPr/>
                </a:tc>
                <a:extLst>
                  <a:ext uri="{0D108BD9-81ED-4DB2-BD59-A6C34878D82A}">
                    <a16:rowId xmlns:a16="http://schemas.microsoft.com/office/drawing/2014/main" val="10000"/>
                  </a:ext>
                </a:extLst>
              </a:tr>
              <a:tr h="635775">
                <a:tc>
                  <a:txBody>
                    <a:bodyPr/>
                    <a:lstStyle/>
                    <a:p>
                      <a:pPr>
                        <a:lnSpc>
                          <a:spcPct val="115000"/>
                        </a:lnSpc>
                        <a:spcAft>
                          <a:spcPts val="0"/>
                        </a:spcAft>
                      </a:pPr>
                      <a:r>
                        <a:rPr lang="en-US" sz="1400" kern="1200" dirty="0" err="1" smtClean="0">
                          <a:solidFill>
                            <a:schemeClr val="tx1"/>
                          </a:solidFill>
                          <a:effectLst/>
                          <a:latin typeface="Bliss-Light"/>
                          <a:ea typeface="Times New Roman"/>
                          <a:cs typeface="Arial"/>
                        </a:rPr>
                        <a:t>Testun</a:t>
                      </a:r>
                      <a:endParaRPr lang="en-GB" sz="1100" dirty="0" smtClean="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smtClean="0">
                          <a:solidFill>
                            <a:schemeClr val="tx1"/>
                          </a:solidFill>
                          <a:effectLst/>
                          <a:latin typeface="Bliss-Light"/>
                          <a:ea typeface="Calibri"/>
                          <a:cs typeface="Arial"/>
                        </a:rPr>
                        <a:t>This</a:t>
                      </a:r>
                      <a:r>
                        <a:rPr lang="en-US" sz="1400" kern="1200" baseline="0" dirty="0" smtClean="0">
                          <a:solidFill>
                            <a:schemeClr val="tx1"/>
                          </a:solidFill>
                          <a:effectLst/>
                          <a:latin typeface="Bliss-Light"/>
                          <a:ea typeface="Calibri"/>
                          <a:cs typeface="Arial"/>
                        </a:rPr>
                        <a:t> is an example of how a primary table should look</a:t>
                      </a:r>
                      <a:endParaRPr lang="en-GB" sz="1100" dirty="0">
                        <a:solidFill>
                          <a:schemeClr val="tx1"/>
                        </a:solidFill>
                        <a:effectLst/>
                        <a:latin typeface="Calibri"/>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578355">
                <a:tc>
                  <a:txBody>
                    <a:bodyPr/>
                    <a:lstStyle/>
                    <a:p>
                      <a:pPr>
                        <a:lnSpc>
                          <a:spcPct val="115000"/>
                        </a:lnSpc>
                        <a:spcAft>
                          <a:spcPts val="0"/>
                        </a:spcAft>
                      </a:pPr>
                      <a:r>
                        <a:rPr lang="en-US" sz="1400" kern="1200" dirty="0" err="1" smtClean="0">
                          <a:solidFill>
                            <a:schemeClr val="tx1"/>
                          </a:solidFill>
                          <a:effectLst/>
                          <a:latin typeface="Bliss-Light"/>
                          <a:ea typeface="Times New Roman"/>
                          <a:cs typeface="Arial"/>
                        </a:rPr>
                        <a:t>Testun</a:t>
                      </a:r>
                      <a:endParaRPr lang="en-GB" sz="1100" dirty="0" smtClean="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smtClean="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r h="578355">
                <a:tc>
                  <a:txBody>
                    <a:bodyPr/>
                    <a:lstStyle/>
                    <a:p>
                      <a:pPr>
                        <a:lnSpc>
                          <a:spcPct val="115000"/>
                        </a:lnSpc>
                        <a:spcAft>
                          <a:spcPts val="0"/>
                        </a:spcAft>
                      </a:pPr>
                      <a:r>
                        <a:rPr lang="en-GB" sz="1400" kern="1200" dirty="0" err="1" smtClean="0">
                          <a:solidFill>
                            <a:schemeClr val="tx1"/>
                          </a:solidFill>
                          <a:effectLst/>
                          <a:latin typeface="Bliss-Light"/>
                          <a:ea typeface="Times New Roman"/>
                          <a:cs typeface="Arial"/>
                        </a:rPr>
                        <a:t>Testun</a:t>
                      </a:r>
                      <a:endParaRPr lang="en-GB" sz="1100" dirty="0" smtClean="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smtClean="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578355">
                <a:tc>
                  <a:txBody>
                    <a:bodyPr/>
                    <a:lstStyle/>
                    <a:p>
                      <a:pPr>
                        <a:lnSpc>
                          <a:spcPct val="115000"/>
                        </a:lnSpc>
                        <a:spcAft>
                          <a:spcPts val="0"/>
                        </a:spcAft>
                      </a:pPr>
                      <a:r>
                        <a:rPr lang="en-GB" sz="1400" kern="1200" dirty="0" err="1" smtClean="0">
                          <a:solidFill>
                            <a:schemeClr val="tx1"/>
                          </a:solidFill>
                          <a:effectLst/>
                          <a:latin typeface="Bliss-Light"/>
                          <a:ea typeface="Times New Roman"/>
                          <a:cs typeface="Arial"/>
                        </a:rPr>
                        <a:t>Testun</a:t>
                      </a:r>
                      <a:endParaRPr lang="en-GB" sz="1100" dirty="0" smtClean="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smtClean="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extLst>
                  <a:ext uri="{0D108BD9-81ED-4DB2-BD59-A6C34878D82A}">
                    <a16:rowId xmlns:a16="http://schemas.microsoft.com/office/drawing/2014/main" val="10004"/>
                  </a:ext>
                </a:extLst>
              </a:tr>
            </a:tbl>
          </a:graphicData>
        </a:graphic>
      </p:graphicFrame>
      <p:sp>
        <p:nvSpPr>
          <p:cNvPr id="4" name="Text Placeholder 15"/>
          <p:cNvSpPr>
            <a:spLocks noGrp="1"/>
          </p:cNvSpPr>
          <p:nvPr>
            <p:ph type="body" sz="quarter" idx="16" hasCustomPrompt="1"/>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smtClean="0"/>
              <a:t>Teitl</a:t>
            </a:r>
            <a:r>
              <a:rPr lang="en-US" dirty="0" smtClean="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smtClean="0">
                <a:solidFill>
                  <a:srgbClr val="0096ED"/>
                </a:solidFill>
                <a:latin typeface="Gotham Rounded Book"/>
                <a:ea typeface="Times New Roman"/>
                <a:cs typeface="Gotham Rounded Book"/>
              </a:rPr>
              <a:t>Teitl</a:t>
            </a:r>
            <a:r>
              <a:rPr lang="en-US" sz="3200" kern="1100" spc="-50" dirty="0" smtClean="0">
                <a:solidFill>
                  <a:srgbClr val="0096ED"/>
                </a:solidFill>
                <a:latin typeface="Gotham Rounded Book"/>
                <a:ea typeface="Times New Roman"/>
                <a:cs typeface="Gotham Rounded Book"/>
              </a:rPr>
              <a:t> 2 | Title 2</a:t>
            </a:r>
            <a:endParaRPr lang="en-GB" dirty="0" smtClean="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0"/>
            <a:ext cx="2133600" cy="365125"/>
          </a:xfrm>
          <a:prstGeom prst="rect">
            <a:avLst/>
          </a:prstGeom>
        </p:spPr>
        <p:txBody>
          <a:bodyPr/>
          <a:lstStyle>
            <a:lvl1pPr>
              <a:defRPr/>
            </a:lvl1pPr>
          </a:lstStyle>
          <a:p>
            <a:fld id="{20939B21-3098-4B97-BDC4-7DCDB44F921F}" type="datetimeFigureOut">
              <a:rPr lang="en-GB"/>
              <a:pPr/>
              <a:t>26/11/2018</a:t>
            </a:fld>
            <a:endParaRPr lang="en-GB"/>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US"/>
          </a:p>
        </p:txBody>
      </p:sp>
      <p:sp>
        <p:nvSpPr>
          <p:cNvPr id="4"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fld id="{784012CD-55BA-40C8-93AF-4E9A6F52F330}" type="slidenum">
              <a:rPr lang="en-GB"/>
              <a:pPr/>
              <a:t>‹#›</a:t>
            </a:fld>
            <a:endParaRPr lang="en-GB"/>
          </a:p>
        </p:txBody>
      </p:sp>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7"/>
          <p:cNvSpPr>
            <a:spLocks noGrp="1"/>
          </p:cNvSpPr>
          <p:nvPr>
            <p:ph type="body" sz="quarter" idx="13" hasCustomPrompt="1"/>
          </p:nvPr>
        </p:nvSpPr>
        <p:spPr>
          <a:xfrm>
            <a:off x="585788" y="585788"/>
            <a:ext cx="8291882" cy="1420812"/>
          </a:xfrm>
          <a:prstGeom prst="rect">
            <a:avLst/>
          </a:prstGeom>
        </p:spPr>
        <p:txBody>
          <a:bodyPr/>
          <a:lstStyle>
            <a:lvl1pPr marL="0" marR="0" indent="0" algn="l" defTabSz="457200" rtl="0" eaLnBrk="1" fontAlgn="base" latinLnBrk="0" hangingPunct="1">
              <a:lnSpc>
                <a:spcPct val="80000"/>
              </a:lnSpc>
              <a:spcBef>
                <a:spcPct val="0"/>
              </a:spcBef>
              <a:spcAft>
                <a:spcPts val="1200"/>
              </a:spcAft>
              <a:buClrTx/>
              <a:buSzTx/>
              <a:buFontTx/>
              <a:buNone/>
              <a:tabLst/>
              <a:defRPr sz="3200"/>
            </a:lvl1pPr>
          </a:lstStyle>
          <a:p>
            <a:pPr marL="0" marR="0" lvl="0" indent="0" algn="l" defTabSz="457200" rtl="0" eaLnBrk="1" fontAlgn="base" latinLnBrk="0" hangingPunct="1">
              <a:lnSpc>
                <a:spcPct val="80000"/>
              </a:lnSpc>
              <a:spcBef>
                <a:spcPct val="0"/>
              </a:spcBef>
              <a:spcAft>
                <a:spcPct val="0"/>
              </a:spcAft>
              <a:buClrTx/>
              <a:buSzTx/>
              <a:buFontTx/>
              <a:buNone/>
              <a:tabLst/>
              <a:defRPr/>
            </a:pPr>
            <a:r>
              <a:rPr kumimoji="0" lang="en-US" sz="4400" b="0" i="0" u="none" strike="noStrike" kern="1100" cap="none" spc="-30" normalizeH="0" baseline="0" noProof="0" dirty="0" smtClean="0">
                <a:ln>
                  <a:noFill/>
                </a:ln>
                <a:solidFill>
                  <a:prstClr val="white"/>
                </a:solidFill>
                <a:effectLst/>
                <a:uLnTx/>
                <a:uFillTx/>
                <a:latin typeface="Gotham Rounded Book"/>
                <a:ea typeface="ＭＳ Ｐゴシック" pitchFamily="1" charset="-128"/>
                <a:cs typeface="Gotham Rounded Book"/>
              </a:rPr>
              <a:t>TEITL | TITLE</a:t>
            </a:r>
          </a:p>
          <a:p>
            <a:pPr marL="0" marR="0" lvl="0" indent="0" algn="l" defTabSz="457200" rtl="0" eaLnBrk="1" fontAlgn="base" latinLnBrk="0" hangingPunct="1">
              <a:lnSpc>
                <a:spcPct val="80000"/>
              </a:lnSpc>
              <a:spcBef>
                <a:spcPct val="0"/>
              </a:spcBef>
              <a:spcAft>
                <a:spcPts val="1200"/>
              </a:spcAft>
              <a:buClrTx/>
              <a:buSzTx/>
              <a:buFontTx/>
              <a:buNone/>
              <a:tabLst/>
              <a:defRPr/>
            </a:pPr>
            <a:r>
              <a:rPr kumimoji="0" lang="en-US" sz="4400" b="0" i="0" u="none" strike="noStrike" kern="1100" cap="none" spc="-30" normalizeH="0" baseline="0" noProof="0" dirty="0" smtClean="0">
                <a:ln>
                  <a:noFill/>
                </a:ln>
                <a:solidFill>
                  <a:prstClr val="white"/>
                </a:solidFill>
                <a:effectLst/>
                <a:uLnTx/>
                <a:uFillTx/>
                <a:latin typeface="Gotham Rounded Book"/>
                <a:ea typeface="ＭＳ Ｐゴシック" pitchFamily="1" charset="-128"/>
                <a:cs typeface="Gotham Rounded Book"/>
              </a:rPr>
              <a:t>[GORFFENNAF | JULY 2014]</a:t>
            </a:r>
            <a:endParaRPr kumimoji="0" lang="en-US" sz="4400" b="0" i="0" u="none" strike="noStrike" kern="1100" cap="none" spc="-30" normalizeH="0" baseline="0" noProof="0" dirty="0">
              <a:ln>
                <a:noFill/>
              </a:ln>
              <a:solidFill>
                <a:prstClr val="white"/>
              </a:solidFill>
              <a:effectLst/>
              <a:uLnTx/>
              <a:uFillTx/>
              <a:latin typeface="Gotham Rounded Book"/>
              <a:ea typeface="ＭＳ Ｐゴシック" pitchFamily="1" charset="-128"/>
              <a:cs typeface="Gotham Rounded Book"/>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le Placeholder 1"/>
          <p:cNvSpPr>
            <a:spLocks noGrp="1"/>
          </p:cNvSpPr>
          <p:nvPr>
            <p:ph type="title"/>
          </p:nvPr>
        </p:nvSpPr>
        <p:spPr>
          <a:xfrm>
            <a:off x="453084" y="1425576"/>
            <a:ext cx="8229600" cy="1143000"/>
          </a:xfrm>
          <a:prstGeom prst="rect">
            <a:avLst/>
          </a:prstGeom>
        </p:spPr>
        <p:txBody>
          <a:bodyPr vert="horz" lIns="91440" tIns="45720" rIns="91440" bIns="45720" rtlCol="0" anchor="ctr">
            <a:normAutofit/>
          </a:bodyPr>
          <a:lstStyle/>
          <a:p>
            <a:r>
              <a:rPr lang="en-US" smtClean="0"/>
              <a:t>Click to edit Master title style</a:t>
            </a:r>
            <a:endParaRPr lang="en-GB" dirty="0"/>
          </a:p>
        </p:txBody>
      </p:sp>
      <p:sp>
        <p:nvSpPr>
          <p:cNvPr id="9" name="Text Placeholder 2"/>
          <p:cNvSpPr>
            <a:spLocks noGrp="1"/>
          </p:cNvSpPr>
          <p:nvPr>
            <p:ph type="body" idx="1"/>
          </p:nvPr>
        </p:nvSpPr>
        <p:spPr>
          <a:xfrm>
            <a:off x="457200" y="2984501"/>
            <a:ext cx="8229600" cy="2781300"/>
          </a:xfrm>
          <a:prstGeom prst="rect">
            <a:avLst/>
          </a:prstGeom>
        </p:spPr>
        <p:txBody>
          <a:bodyPr vert="horz" lIns="91440" tIns="45720" rIns="91440" bIns="45720" rtlCol="0">
            <a:normAutofit/>
          </a:bodyPr>
          <a:lstStyle/>
          <a:p>
            <a:pPr lvl="0"/>
            <a:r>
              <a:rPr lang="en-US" dirty="0" smtClean="0"/>
              <a:t>Click to edit Master text styles</a:t>
            </a:r>
          </a:p>
        </p:txBody>
      </p:sp>
    </p:spTree>
  </p:cSld>
  <p:clrMap bg1="lt1" tx1="dk1" bg2="lt2" tx2="dk2" accent1="accent1" accent2="accent2" accent3="accent3" accent4="accent4" accent5="accent5" accent6="accent6" hlink="hlink" folHlink="folHlink"/>
  <p:sldLayoutIdLst>
    <p:sldLayoutId id="2147483660" r:id="rId1"/>
    <p:sldLayoutId id="2147483650" r:id="rId2"/>
    <p:sldLayoutId id="2147483652" r:id="rId3"/>
    <p:sldLayoutId id="2147483653" r:id="rId4"/>
    <p:sldLayoutId id="2147483654" r:id="rId5"/>
    <p:sldLayoutId id="2147483655" r:id="rId6"/>
  </p:sldLayoutIdLst>
  <p:txStyles>
    <p:titleStyle>
      <a:lvl1pPr algn="l" defTabSz="457200" rtl="0" eaLnBrk="1" fontAlgn="base" hangingPunct="1">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2pPr>
      <a:lvl3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3pPr>
      <a:lvl4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4pPr>
      <a:lvl5pPr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p:titleStyle>
    <p:bodyStyle>
      <a:lvl1pPr marL="0" indent="0" algn="l" defTabSz="457200" rtl="0" eaLnBrk="1" fontAlgn="base" hangingPunct="1">
        <a:spcBef>
          <a:spcPct val="20000"/>
        </a:spcBef>
        <a:spcAft>
          <a:spcPct val="0"/>
        </a:spcAft>
        <a:buFont typeface="Arial" pitchFamily="34" charset="0"/>
        <a:buNone/>
        <a:defRPr sz="2400" kern="1200">
          <a:solidFill>
            <a:schemeClr val="tx1"/>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78738" y="1098550"/>
            <a:ext cx="8107615" cy="634020"/>
          </a:xfrm>
          <a:prstGeom prst="rect">
            <a:avLst/>
          </a:prstGeom>
          <a:noFill/>
        </p:spPr>
        <p:txBody>
          <a:bodyPr wrap="square" rtlCol="0">
            <a:spAutoFit/>
          </a:bodyPr>
          <a:lstStyle/>
          <a:p>
            <a:pPr>
              <a:lnSpc>
                <a:spcPct val="80000"/>
              </a:lnSpc>
            </a:pPr>
            <a:r>
              <a:rPr lang="en-US" sz="4400" kern="1100" spc="-30" dirty="0">
                <a:solidFill>
                  <a:schemeClr val="bg1"/>
                </a:solidFill>
                <a:latin typeface="Gotham Rounded Book"/>
                <a:cs typeface="Gotham Rounded Book"/>
              </a:rPr>
              <a:t>Preparing </a:t>
            </a:r>
            <a:r>
              <a:rPr lang="en-US" sz="4400" kern="1100" spc="-30" dirty="0" smtClean="0">
                <a:solidFill>
                  <a:schemeClr val="bg1"/>
                </a:solidFill>
                <a:latin typeface="Gotham Rounded Book"/>
                <a:cs typeface="Gotham Rounded Book"/>
              </a:rPr>
              <a:t>for moderation</a:t>
            </a:r>
            <a:endParaRPr lang="en-US" sz="4400" kern="1100" spc="-30" dirty="0">
              <a:solidFill>
                <a:schemeClr val="bg1"/>
              </a:solidFill>
              <a:latin typeface="Gotham Rounded Book"/>
              <a:cs typeface="Gotham Rounded Book"/>
            </a:endParaRPr>
          </a:p>
        </p:txBody>
      </p:sp>
      <p:pic>
        <p:nvPicPr>
          <p:cNvPr id="5" name="Picture 4" descr="Z:\Pictures\logos\WJEC_Logo_RG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155" y="5928233"/>
            <a:ext cx="701740" cy="700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92938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Placeholder 15"/>
          <p:cNvSpPr>
            <a:spLocks noGrp="1"/>
          </p:cNvSpPr>
          <p:nvPr>
            <p:ph type="body" sz="quarter" idx="16"/>
          </p:nvPr>
        </p:nvSpPr>
        <p:spPr>
          <a:xfrm>
            <a:off x="358627"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Authentication form</a:t>
            </a:r>
            <a:endParaRPr lang="en-GB" dirty="0" smtClean="0"/>
          </a:p>
        </p:txBody>
      </p:sp>
      <p:pic>
        <p:nvPicPr>
          <p:cNvPr id="6" name="Content Placeholder 2"/>
          <p:cNvPicPr>
            <a:picLocks noGrp="1"/>
          </p:cNvPicPr>
          <p:nvPr>
            <p:ph idx="1"/>
          </p:nvPr>
        </p:nvPicPr>
        <p:blipFill>
          <a:blip r:embed="rId3"/>
          <a:srcRect l="2597" t="12909" r="65715" b="15347"/>
          <a:stretch>
            <a:fillRect/>
          </a:stretch>
        </p:blipFill>
        <p:spPr>
          <a:xfrm>
            <a:off x="358627" y="2755900"/>
            <a:ext cx="2453768" cy="3757478"/>
          </a:xfrm>
        </p:spPr>
      </p:pic>
    </p:spTree>
    <p:extLst>
      <p:ext uri="{BB962C8B-B14F-4D97-AF65-F5344CB8AC3E}">
        <p14:creationId xmlns:p14="http://schemas.microsoft.com/office/powerpoint/2010/main" val="4379066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Placeholder 15"/>
          <p:cNvSpPr>
            <a:spLocks noGrp="1"/>
          </p:cNvSpPr>
          <p:nvPr>
            <p:ph type="body" sz="quarter" idx="16"/>
          </p:nvPr>
        </p:nvSpPr>
        <p:spPr>
          <a:xfrm>
            <a:off x="358627"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Assessment Record Sheet</a:t>
            </a:r>
            <a:endParaRPr lang="en-GB" dirty="0" smtClean="0"/>
          </a:p>
        </p:txBody>
      </p:sp>
      <p:pic>
        <p:nvPicPr>
          <p:cNvPr id="6" name="Picture 4"/>
          <p:cNvPicPr>
            <a:picLocks noChangeAspect="1" noChangeArrowheads="1"/>
          </p:cNvPicPr>
          <p:nvPr/>
        </p:nvPicPr>
        <p:blipFill>
          <a:blip r:embed="rId3"/>
          <a:srcRect l="30782" t="18230" r="32317" b="6229"/>
          <a:stretch>
            <a:fillRect/>
          </a:stretch>
        </p:blipFill>
        <p:spPr bwMode="auto">
          <a:xfrm>
            <a:off x="358627" y="2755900"/>
            <a:ext cx="3016036" cy="3858909"/>
          </a:xfrm>
          <a:prstGeom prst="rect">
            <a:avLst/>
          </a:prstGeom>
          <a:noFill/>
          <a:ln w="9525">
            <a:noFill/>
            <a:miter lim="800000"/>
            <a:headEnd/>
            <a:tailEnd/>
          </a:ln>
        </p:spPr>
      </p:pic>
    </p:spTree>
    <p:extLst>
      <p:ext uri="{BB962C8B-B14F-4D97-AF65-F5344CB8AC3E}">
        <p14:creationId xmlns:p14="http://schemas.microsoft.com/office/powerpoint/2010/main" val="18636693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Placeholder 15"/>
          <p:cNvSpPr>
            <a:spLocks noGrp="1"/>
          </p:cNvSpPr>
          <p:nvPr>
            <p:ph type="body" sz="quarter" idx="16"/>
          </p:nvPr>
        </p:nvSpPr>
        <p:spPr>
          <a:xfrm>
            <a:off x="358627"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lvl="0">
              <a:defRPr/>
            </a:pPr>
            <a:r>
              <a:rPr lang="en-US" dirty="0"/>
              <a:t>Assessment Record </a:t>
            </a:r>
            <a:r>
              <a:rPr lang="en-US" dirty="0" smtClean="0"/>
              <a:t>Sheet</a:t>
            </a:r>
            <a:endParaRPr lang="en-GB" dirty="0"/>
          </a:p>
        </p:txBody>
      </p:sp>
      <p:sp>
        <p:nvSpPr>
          <p:cNvPr id="6" name="Rectangle 3"/>
          <p:cNvSpPr txBox="1">
            <a:spLocks/>
          </p:cNvSpPr>
          <p:nvPr/>
        </p:nvSpPr>
        <p:spPr bwMode="auto">
          <a:xfrm>
            <a:off x="358627" y="2755900"/>
            <a:ext cx="8146774"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0" fontAlgn="base" latinLnBrk="0" hangingPunct="0">
              <a:lnSpc>
                <a:spcPct val="90000"/>
              </a:lnSpc>
              <a:spcBef>
                <a:spcPts val="1000"/>
              </a:spcBef>
              <a:spcAft>
                <a:spcPct val="0"/>
              </a:spcAft>
              <a:buClrTx/>
              <a:buSzTx/>
              <a:buFont typeface="Arial" charset="0"/>
              <a:buChar char="•"/>
              <a:tabLst/>
              <a:defRPr/>
            </a:pPr>
            <a:r>
              <a:rPr kumimoji="0" lang="en-US"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Complete in full the </a:t>
            </a:r>
            <a:r>
              <a:rPr kumimoji="0" lang="en-US" sz="2000" b="1" i="1" u="sng"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appropriate</a:t>
            </a:r>
            <a:r>
              <a:rPr kumimoji="0" lang="en-US"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 Assessment Record Sheet for each unit for individual candidates, ensuring it is signed the teacher (found at the end of unit specifications).</a:t>
            </a:r>
          </a:p>
          <a:p>
            <a:pPr marL="228600" marR="0" lvl="0" indent="-228600" algn="l" defTabSz="914400" rtl="0" eaLnBrk="0" fontAlgn="base" latinLnBrk="0" hangingPunct="0">
              <a:lnSpc>
                <a:spcPct val="90000"/>
              </a:lnSpc>
              <a:spcBef>
                <a:spcPts val="1000"/>
              </a:spcBef>
              <a:spcAft>
                <a:spcPct val="0"/>
              </a:spcAft>
              <a:buClrTx/>
              <a:buSzTx/>
              <a:buFont typeface="Arial" charset="0"/>
              <a:buChar char="•"/>
              <a:tabLst/>
              <a:defRPr/>
            </a:pPr>
            <a:r>
              <a:rPr kumimoji="0" lang="en-US"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Include as much detail as possible on the Assessment Record Sheet on where (e.g. page nos. or sub titles) and how assessment criteria have been met by the candidate.</a:t>
            </a:r>
          </a:p>
          <a:p>
            <a:pPr marL="228600" marR="0" lvl="0" indent="-228600" algn="l" defTabSz="914400" rtl="0" eaLnBrk="0" fontAlgn="base" latinLnBrk="0" hangingPunct="0">
              <a:lnSpc>
                <a:spcPct val="90000"/>
              </a:lnSpc>
              <a:spcBef>
                <a:spcPts val="1000"/>
              </a:spcBef>
              <a:spcAft>
                <a:spcPct val="0"/>
              </a:spcAft>
              <a:buClrTx/>
              <a:buSzTx/>
              <a:buFont typeface="Arial" charset="0"/>
              <a:buChar char="•"/>
              <a:tabLst/>
              <a:defRPr/>
            </a:pPr>
            <a:r>
              <a:rPr kumimoji="0" lang="en-US"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Use the ‘General Comments’ section of the Assessment Record Sheet to give useful background information about individual candidates (Such comments are for the moderator and not the candidate). </a:t>
            </a:r>
            <a:endParaRPr kumimoji="0" lang="en-US"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978002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Placeholder 15"/>
          <p:cNvSpPr>
            <a:spLocks noGrp="1"/>
          </p:cNvSpPr>
          <p:nvPr>
            <p:ph type="body" sz="quarter" idx="16"/>
          </p:nvPr>
        </p:nvSpPr>
        <p:spPr>
          <a:xfrm>
            <a:off x="358627"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Witness Statement</a:t>
            </a:r>
          </a:p>
        </p:txBody>
      </p:sp>
      <p:pic>
        <p:nvPicPr>
          <p:cNvPr id="6" name="Picture 4"/>
          <p:cNvPicPr>
            <a:picLocks noChangeAspect="1" noChangeArrowheads="1"/>
          </p:cNvPicPr>
          <p:nvPr/>
        </p:nvPicPr>
        <p:blipFill>
          <a:blip r:embed="rId3"/>
          <a:srcRect l="2917" t="16833" r="65807" b="12938"/>
          <a:stretch>
            <a:fillRect/>
          </a:stretch>
        </p:blipFill>
        <p:spPr bwMode="auto">
          <a:xfrm>
            <a:off x="358627" y="2755900"/>
            <a:ext cx="2902535" cy="4073457"/>
          </a:xfrm>
          <a:prstGeom prst="rect">
            <a:avLst/>
          </a:prstGeom>
          <a:noFill/>
          <a:ln w="9525">
            <a:noFill/>
            <a:miter lim="800000"/>
            <a:headEnd/>
            <a:tailEnd/>
          </a:ln>
        </p:spPr>
      </p:pic>
    </p:spTree>
    <p:extLst>
      <p:ext uri="{BB962C8B-B14F-4D97-AF65-F5344CB8AC3E}">
        <p14:creationId xmlns:p14="http://schemas.microsoft.com/office/powerpoint/2010/main" val="27911543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Placeholder 15"/>
          <p:cNvSpPr>
            <a:spLocks noGrp="1"/>
          </p:cNvSpPr>
          <p:nvPr>
            <p:ph type="body" sz="quarter" idx="16"/>
          </p:nvPr>
        </p:nvSpPr>
        <p:spPr>
          <a:xfrm>
            <a:off x="358627"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Witness Statement sheets</a:t>
            </a:r>
          </a:p>
        </p:txBody>
      </p:sp>
      <p:sp>
        <p:nvSpPr>
          <p:cNvPr id="6" name="Rectangle 3"/>
          <p:cNvSpPr txBox="1">
            <a:spLocks/>
          </p:cNvSpPr>
          <p:nvPr/>
        </p:nvSpPr>
        <p:spPr bwMode="auto">
          <a:xfrm>
            <a:off x="358627" y="2755900"/>
            <a:ext cx="8418513"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33400" marR="0" lvl="0" indent="-533400" algn="l" defTabSz="914400" rtl="0" eaLnBrk="0" fontAlgn="base" latinLnBrk="0" hangingPunct="0">
              <a:lnSpc>
                <a:spcPct val="90000"/>
              </a:lnSpc>
              <a:spcBef>
                <a:spcPts val="1000"/>
              </a:spcBef>
              <a:spcAft>
                <a:spcPct val="0"/>
              </a:spcAft>
              <a:buClrTx/>
              <a:buSzTx/>
              <a:buFont typeface="Arial" charset="0"/>
              <a:buChar char="•"/>
              <a:tabLst/>
              <a:defRPr/>
            </a:pP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Read the 2 exemplar witness statements</a:t>
            </a:r>
          </a:p>
          <a:p>
            <a:pPr marL="533400" marR="0" lvl="0" indent="-533400" algn="l" defTabSz="914400" rtl="0" eaLnBrk="0" fontAlgn="base" latinLnBrk="0" hangingPunct="0">
              <a:lnSpc>
                <a:spcPct val="90000"/>
              </a:lnSpc>
              <a:spcBef>
                <a:spcPts val="1000"/>
              </a:spcBef>
              <a:spcAft>
                <a:spcPct val="0"/>
              </a:spcAft>
              <a:buClrTx/>
              <a:buSzTx/>
              <a:buFont typeface="Arial" charset="0"/>
              <a:buChar char="•"/>
              <a:tabLst/>
              <a:defRPr/>
            </a:pPr>
            <a:endPar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endParaRPr>
          </a:p>
          <a:p>
            <a:pPr marL="533400" marR="0" lvl="0" indent="-533400" algn="l" defTabSz="914400" rtl="0" eaLnBrk="0" fontAlgn="base" latinLnBrk="0" hangingPunct="0">
              <a:lnSpc>
                <a:spcPct val="90000"/>
              </a:lnSpc>
              <a:spcBef>
                <a:spcPts val="1000"/>
              </a:spcBef>
              <a:spcAft>
                <a:spcPct val="0"/>
              </a:spcAft>
              <a:buClrTx/>
              <a:buSzTx/>
              <a:buFont typeface="Arial" charset="0"/>
              <a:buAutoNum type="arabicPeriod"/>
              <a:tabLst/>
              <a:defRPr/>
            </a:pP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Why is one witness statement more useful than the other?</a:t>
            </a:r>
            <a:endParaRPr kumimoji="0" lang="en-US"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09613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Placeholder 15"/>
          <p:cNvSpPr>
            <a:spLocks noGrp="1"/>
          </p:cNvSpPr>
          <p:nvPr>
            <p:ph type="body" sz="quarter" idx="16"/>
          </p:nvPr>
        </p:nvSpPr>
        <p:spPr>
          <a:xfrm>
            <a:off x="358627"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Witness Statement</a:t>
            </a:r>
          </a:p>
        </p:txBody>
      </p:sp>
      <p:sp>
        <p:nvSpPr>
          <p:cNvPr id="6" name="Rectangle 3"/>
          <p:cNvSpPr txBox="1">
            <a:spLocks/>
          </p:cNvSpPr>
          <p:nvPr/>
        </p:nvSpPr>
        <p:spPr bwMode="auto">
          <a:xfrm>
            <a:off x="358627" y="2755900"/>
            <a:ext cx="8166652"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0" fontAlgn="base" latinLnBrk="0" hangingPunct="0">
              <a:lnSpc>
                <a:spcPct val="90000"/>
              </a:lnSpc>
              <a:spcBef>
                <a:spcPts val="1000"/>
              </a:spcBef>
              <a:spcAft>
                <a:spcPct val="0"/>
              </a:spcAft>
              <a:buClrTx/>
              <a:buSzTx/>
              <a:buFont typeface="Arial" charset="0"/>
              <a:buNone/>
              <a:tabLst/>
              <a:defRPr/>
            </a:pPr>
            <a:r>
              <a:rPr kumimoji="0" lang="en-US"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‘There was some inconsistency in the use of Witness Statements by </a:t>
            </a:r>
            <a:r>
              <a:rPr kumimoji="0" lang="en-US" sz="2000" b="0" i="0" u="none" strike="noStrike" kern="1200" cap="none" spc="0" normalizeH="0" baseline="0" noProof="0" dirty="0" err="1" smtClean="0">
                <a:ln>
                  <a:noFill/>
                </a:ln>
                <a:solidFill>
                  <a:sysClr val="windowText" lastClr="000000"/>
                </a:solidFill>
                <a:effectLst/>
                <a:uLnTx/>
                <a:uFillTx/>
                <a:latin typeface="Arial" panose="020B0604020202020204" pitchFamily="34" charset="0"/>
                <a:cs typeface="Arial" panose="020B0604020202020204" pitchFamily="34" charset="0"/>
              </a:rPr>
              <a:t>centres</a:t>
            </a:r>
            <a:r>
              <a:rPr kumimoji="0" lang="en-US"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 It is not sufficient to say that an individual candidate took part in a class discussion or activity. A Witness Statement should be used to outline the specific response of a candidate or describe precisely what the candidate contributed to a group or class activity. One Witness Statement for the whole class is not sufficient. Witness       statements need to be specific to individual candidates.’ (Principal Moderator Report, Summer 2018)</a:t>
            </a:r>
          </a:p>
        </p:txBody>
      </p:sp>
    </p:spTree>
    <p:extLst>
      <p:ext uri="{BB962C8B-B14F-4D97-AF65-F5344CB8AC3E}">
        <p14:creationId xmlns:p14="http://schemas.microsoft.com/office/powerpoint/2010/main" val="22516255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Placeholder 15"/>
          <p:cNvSpPr>
            <a:spLocks noGrp="1"/>
          </p:cNvSpPr>
          <p:nvPr>
            <p:ph type="body" sz="quarter" idx="16"/>
          </p:nvPr>
        </p:nvSpPr>
        <p:spPr>
          <a:xfrm>
            <a:off x="358627"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Moderating</a:t>
            </a:r>
          </a:p>
        </p:txBody>
      </p:sp>
      <p:sp>
        <p:nvSpPr>
          <p:cNvPr id="6" name="Rectangle 3"/>
          <p:cNvSpPr txBox="1">
            <a:spLocks/>
          </p:cNvSpPr>
          <p:nvPr/>
        </p:nvSpPr>
        <p:spPr bwMode="auto">
          <a:xfrm>
            <a:off x="358627" y="2755900"/>
            <a:ext cx="7421217"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33400" marR="0" lvl="0" indent="-533400" algn="l" defTabSz="914400" rtl="0" eaLnBrk="0" fontAlgn="base" latinLnBrk="0" hangingPunct="0">
              <a:lnSpc>
                <a:spcPct val="90000"/>
              </a:lnSpc>
              <a:spcBef>
                <a:spcPts val="1000"/>
              </a:spcBef>
              <a:spcAft>
                <a:spcPct val="0"/>
              </a:spcAft>
              <a:buClrTx/>
              <a:buSzTx/>
              <a:buFont typeface="Arial" charset="0"/>
              <a:buAutoNum type="arabicPeriod"/>
              <a:tabLst/>
              <a:defRPr/>
            </a:pP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Read through the sample of candidate work provided.</a:t>
            </a:r>
          </a:p>
          <a:p>
            <a:pPr marL="533400" marR="0" lvl="0" indent="-533400" algn="l" defTabSz="914400" rtl="0" eaLnBrk="0" fontAlgn="base" latinLnBrk="0" hangingPunct="0">
              <a:lnSpc>
                <a:spcPct val="90000"/>
              </a:lnSpc>
              <a:spcBef>
                <a:spcPts val="1000"/>
              </a:spcBef>
              <a:spcAft>
                <a:spcPct val="0"/>
              </a:spcAft>
              <a:buClrTx/>
              <a:buSzTx/>
              <a:buFont typeface="Arial" charset="0"/>
              <a:buAutoNum type="arabicPeriod"/>
              <a:tabLst/>
              <a:defRPr/>
            </a:pP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Moderate this piece of work using the Assessment Record Sheet for the unit</a:t>
            </a:r>
          </a:p>
          <a:p>
            <a:pPr marL="742950" marR="0" lvl="1" indent="-285750" algn="l" defTabSz="914400" rtl="0" eaLnBrk="0" fontAlgn="base" latinLnBrk="0" hangingPunct="0">
              <a:lnSpc>
                <a:spcPct val="90000"/>
              </a:lnSpc>
              <a:spcBef>
                <a:spcPts val="500"/>
              </a:spcBef>
              <a:spcAft>
                <a:spcPct val="0"/>
              </a:spcAft>
              <a:buClrTx/>
              <a:buSzTx/>
              <a:buFont typeface="Arial" charset="0"/>
              <a:buChar char="•"/>
              <a:tabLst/>
              <a:defRPr/>
            </a:pP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have all the Assessment Criteria for the unit been met</a:t>
            </a:r>
          </a:p>
          <a:p>
            <a:pPr marL="742950" marR="0" lvl="1" indent="-285750" algn="l" defTabSz="914400" rtl="0" eaLnBrk="0" fontAlgn="base" latinLnBrk="0" hangingPunct="0">
              <a:lnSpc>
                <a:spcPct val="90000"/>
              </a:lnSpc>
              <a:spcBef>
                <a:spcPts val="500"/>
              </a:spcBef>
              <a:spcAft>
                <a:spcPct val="0"/>
              </a:spcAft>
              <a:buClrTx/>
              <a:buSzTx/>
              <a:buFont typeface="Arial" charset="0"/>
              <a:buChar char="•"/>
              <a:tabLst/>
              <a:defRPr/>
            </a:pP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complete Assessment Record Sheet</a:t>
            </a:r>
          </a:p>
          <a:p>
            <a:pPr marL="533400" marR="0" lvl="0" indent="-533400" algn="l" defTabSz="914400" rtl="0" eaLnBrk="0" fontAlgn="base" latinLnBrk="0" hangingPunct="0">
              <a:lnSpc>
                <a:spcPct val="90000"/>
              </a:lnSpc>
              <a:spcBef>
                <a:spcPts val="1000"/>
              </a:spcBef>
              <a:spcAft>
                <a:spcPct val="0"/>
              </a:spcAft>
              <a:buClrTx/>
              <a:buSzTx/>
              <a:buFont typeface="Arial" charset="0"/>
              <a:buAutoNum type="arabicPeriod"/>
              <a:tabLst/>
              <a:defRPr/>
            </a:pP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How easy / difficult was the task?</a:t>
            </a:r>
          </a:p>
          <a:p>
            <a:pPr marL="742950" marR="0" lvl="1" indent="-285750" algn="l" defTabSz="914400" rtl="0" eaLnBrk="0" fontAlgn="base" latinLnBrk="0" hangingPunct="0">
              <a:lnSpc>
                <a:spcPct val="90000"/>
              </a:lnSpc>
              <a:spcBef>
                <a:spcPts val="500"/>
              </a:spcBef>
              <a:spcAft>
                <a:spcPct val="0"/>
              </a:spcAft>
              <a:buClrTx/>
              <a:buSzTx/>
              <a:buFont typeface="Arial" charset="0"/>
              <a:buNone/>
              <a:tabLst/>
              <a:defRPr/>
            </a:pPr>
            <a:endParaRPr kumimoji="0" lang="en-US"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19587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Placeholder 15"/>
          <p:cNvSpPr>
            <a:spLocks noGrp="1"/>
          </p:cNvSpPr>
          <p:nvPr>
            <p:ph type="body" sz="quarter" idx="16"/>
          </p:nvPr>
        </p:nvSpPr>
        <p:spPr>
          <a:xfrm>
            <a:off x="358627"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Some general points</a:t>
            </a:r>
          </a:p>
        </p:txBody>
      </p:sp>
      <p:sp>
        <p:nvSpPr>
          <p:cNvPr id="6" name="Content Placeholder 2"/>
          <p:cNvSpPr>
            <a:spLocks noGrp="1"/>
          </p:cNvSpPr>
          <p:nvPr>
            <p:ph idx="1"/>
          </p:nvPr>
        </p:nvSpPr>
        <p:spPr>
          <a:xfrm>
            <a:off x="358627" y="2755900"/>
            <a:ext cx="8164044" cy="4351338"/>
          </a:xfrm>
        </p:spPr>
        <p:txBody>
          <a:bodyPr rtlCol="0">
            <a:normAutofit/>
          </a:bodyPr>
          <a:lstStyle/>
          <a:p>
            <a:pPr eaLnBrk="1" fontAlgn="auto" hangingPunct="1">
              <a:spcAft>
                <a:spcPts val="0"/>
              </a:spcAft>
              <a:buFont typeface="Arial" panose="020B0604020202020204" pitchFamily="34" charset="0"/>
              <a:buChar char="•"/>
              <a:defRPr/>
            </a:pPr>
            <a:r>
              <a:rPr lang="en-GB" sz="2000" dirty="0" smtClean="0"/>
              <a:t>All Entry Level Pathways units are internally assessed (by the school) and externally moderated through sampling of candidate work (by WJEC moderating team)</a:t>
            </a:r>
          </a:p>
          <a:p>
            <a:pPr eaLnBrk="1" fontAlgn="auto" hangingPunct="1">
              <a:spcAft>
                <a:spcPts val="0"/>
              </a:spcAft>
              <a:buFont typeface="Arial" panose="020B0604020202020204" pitchFamily="34" charset="0"/>
              <a:buChar char="•"/>
              <a:defRPr/>
            </a:pPr>
            <a:r>
              <a:rPr lang="en-GB" sz="2000" dirty="0" smtClean="0"/>
              <a:t>Assessment is criteria based and not mark based</a:t>
            </a:r>
          </a:p>
          <a:p>
            <a:pPr eaLnBrk="1" fontAlgn="auto" hangingPunct="1">
              <a:spcAft>
                <a:spcPts val="0"/>
              </a:spcAft>
              <a:buFont typeface="Arial" panose="020B0604020202020204" pitchFamily="34" charset="0"/>
              <a:buChar char="•"/>
              <a:defRPr/>
            </a:pPr>
            <a:r>
              <a:rPr lang="en-GB" sz="2000" dirty="0" smtClean="0"/>
              <a:t>For credit to be awarded for the unit ALL the Assessment Criteria must be met in full at each level</a:t>
            </a:r>
          </a:p>
          <a:p>
            <a:pPr eaLnBrk="1" fontAlgn="auto" hangingPunct="1">
              <a:spcAft>
                <a:spcPts val="0"/>
              </a:spcAft>
              <a:buFont typeface="Arial" panose="020B0604020202020204" pitchFamily="34" charset="0"/>
              <a:buChar char="•"/>
              <a:defRPr/>
            </a:pPr>
            <a:r>
              <a:rPr lang="en-GB" sz="2000" dirty="0" smtClean="0"/>
              <a:t>Candidates have to demonstrate that they have achieved the ACs through a range of activities completed in school</a:t>
            </a:r>
          </a:p>
          <a:p>
            <a:pPr eaLnBrk="1" fontAlgn="auto" hangingPunct="1">
              <a:spcAft>
                <a:spcPts val="0"/>
              </a:spcAft>
              <a:buFont typeface="Arial" panose="020B0604020202020204" pitchFamily="34" charset="0"/>
              <a:buChar char="•"/>
              <a:defRPr/>
            </a:pPr>
            <a:r>
              <a:rPr lang="en-GB" sz="2000" dirty="0" smtClean="0"/>
              <a:t>Successful completion of tasks demonstrate achievement of Learning Outcomes at Entry Level 2/3</a:t>
            </a:r>
            <a:endParaRPr lang="en-GB" sz="2000" dirty="0"/>
          </a:p>
        </p:txBody>
      </p:sp>
    </p:spTree>
    <p:extLst>
      <p:ext uri="{BB962C8B-B14F-4D97-AF65-F5344CB8AC3E}">
        <p14:creationId xmlns:p14="http://schemas.microsoft.com/office/powerpoint/2010/main" val="1113999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Placeholder 15"/>
          <p:cNvSpPr>
            <a:spLocks noGrp="1"/>
          </p:cNvSpPr>
          <p:nvPr>
            <p:ph type="body" sz="quarter" idx="16"/>
          </p:nvPr>
        </p:nvSpPr>
        <p:spPr>
          <a:xfrm>
            <a:off x="358627"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Purpose of Moderation</a:t>
            </a:r>
          </a:p>
        </p:txBody>
      </p:sp>
      <p:sp>
        <p:nvSpPr>
          <p:cNvPr id="7" name="Content Placeholder 2"/>
          <p:cNvSpPr txBox="1">
            <a:spLocks/>
          </p:cNvSpPr>
          <p:nvPr/>
        </p:nvSpPr>
        <p:spPr bwMode="auto">
          <a:xfrm>
            <a:off x="358626" y="2755900"/>
            <a:ext cx="8328173"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base" latinLnBrk="0" hangingPunct="1">
              <a:lnSpc>
                <a:spcPct val="90000"/>
              </a:lnSpc>
              <a:spcBef>
                <a:spcPts val="1000"/>
              </a:spcBef>
              <a:spcAft>
                <a:spcPct val="0"/>
              </a:spcAft>
              <a:buClrTx/>
              <a:buSzTx/>
              <a:buFont typeface="Arial" charset="0"/>
              <a:buChar char="•"/>
              <a:tabLst/>
              <a:defRPr/>
            </a:pP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To </a:t>
            </a:r>
            <a:r>
              <a:rPr kumimoji="0" lang="en-GB" sz="2000" b="1" i="1"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validate</a:t>
            </a: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 teachers’ judgement of assessment</a:t>
            </a:r>
          </a:p>
          <a:p>
            <a:pPr marL="228600" marR="0" lvl="0" indent="-228600" algn="l" defTabSz="914400" rtl="0" eaLnBrk="1" fontAlgn="base" latinLnBrk="0" hangingPunct="1">
              <a:lnSpc>
                <a:spcPct val="90000"/>
              </a:lnSpc>
              <a:spcBef>
                <a:spcPts val="1000"/>
              </a:spcBef>
              <a:spcAft>
                <a:spcPct val="0"/>
              </a:spcAft>
              <a:buClrTx/>
              <a:buSzTx/>
              <a:buFont typeface="Arial" charset="0"/>
              <a:buChar char="•"/>
              <a:tabLst/>
              <a:defRPr/>
            </a:pP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To ensure standards are aligned </a:t>
            </a:r>
            <a:r>
              <a:rPr kumimoji="0" lang="en-GB" sz="2000" b="1" i="1" u="sng"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within</a:t>
            </a: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 and </a:t>
            </a:r>
            <a:r>
              <a:rPr kumimoji="0" lang="en-GB" sz="2000" b="1" i="1" u="sng"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across</a:t>
            </a: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 centres i.e. consistency and application of standards </a:t>
            </a:r>
          </a:p>
          <a:p>
            <a:pPr marL="228600" marR="0" lvl="0" indent="-228600" algn="l" defTabSz="914400" rtl="0" eaLnBrk="1" fontAlgn="base" latinLnBrk="0" hangingPunct="1">
              <a:lnSpc>
                <a:spcPct val="90000"/>
              </a:lnSpc>
              <a:spcBef>
                <a:spcPts val="1000"/>
              </a:spcBef>
              <a:spcAft>
                <a:spcPct val="0"/>
              </a:spcAft>
              <a:buClrTx/>
              <a:buSzTx/>
              <a:buFont typeface="Arial" charset="0"/>
              <a:buChar char="•"/>
              <a:tabLst/>
              <a:defRPr/>
            </a:pP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To provide </a:t>
            </a:r>
            <a:r>
              <a:rPr kumimoji="0" lang="en-GB" sz="2000" b="1" i="1" u="sng"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guidance</a:t>
            </a: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 for schools in improving assessment processes, procedures and practices (individual Centre Reports &amp; Principal Moderator Reports)</a:t>
            </a:r>
          </a:p>
          <a:p>
            <a:pPr marL="228600" marR="0" lvl="0" indent="-228600" algn="l" defTabSz="914400" rtl="0" eaLnBrk="1" fontAlgn="base" latinLnBrk="0" hangingPunct="1">
              <a:lnSpc>
                <a:spcPct val="90000"/>
              </a:lnSpc>
              <a:spcBef>
                <a:spcPts val="1000"/>
              </a:spcBef>
              <a:spcAft>
                <a:spcPct val="0"/>
              </a:spcAft>
              <a:buClrTx/>
              <a:buSzTx/>
              <a:buFont typeface="Arial" charset="0"/>
              <a:buChar char="•"/>
              <a:tabLst/>
              <a:defRPr/>
            </a:pPr>
            <a:endPar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endParaRPr>
          </a:p>
          <a:p>
            <a:pPr marL="228600" marR="0" lvl="0" indent="-228600" algn="l" defTabSz="914400" rtl="0" eaLnBrk="1" fontAlgn="base" latinLnBrk="0" hangingPunct="1">
              <a:lnSpc>
                <a:spcPct val="90000"/>
              </a:lnSpc>
              <a:spcBef>
                <a:spcPts val="1000"/>
              </a:spcBef>
              <a:spcAft>
                <a:spcPct val="0"/>
              </a:spcAft>
              <a:buClrTx/>
              <a:buSzTx/>
              <a:buFont typeface="Arial" charset="0"/>
              <a:buNone/>
              <a:tabLst/>
              <a:defRPr/>
            </a:pP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All these should develop professional confidence </a:t>
            </a:r>
          </a:p>
        </p:txBody>
      </p:sp>
    </p:spTree>
    <p:extLst>
      <p:ext uri="{BB962C8B-B14F-4D97-AF65-F5344CB8AC3E}">
        <p14:creationId xmlns:p14="http://schemas.microsoft.com/office/powerpoint/2010/main" val="42080704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Placeholder 15"/>
          <p:cNvSpPr>
            <a:spLocks noGrp="1"/>
          </p:cNvSpPr>
          <p:nvPr>
            <p:ph type="body" sz="quarter" idx="16"/>
          </p:nvPr>
        </p:nvSpPr>
        <p:spPr>
          <a:xfrm>
            <a:off x="358627"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Internal </a:t>
            </a:r>
            <a:r>
              <a:rPr lang="en-US" dirty="0" err="1" smtClean="0"/>
              <a:t>standardisation</a:t>
            </a:r>
            <a:endParaRPr lang="en-US" dirty="0" smtClean="0"/>
          </a:p>
        </p:txBody>
      </p:sp>
      <p:sp>
        <p:nvSpPr>
          <p:cNvPr id="6" name="Content Placeholder 2"/>
          <p:cNvSpPr txBox="1">
            <a:spLocks/>
          </p:cNvSpPr>
          <p:nvPr/>
        </p:nvSpPr>
        <p:spPr bwMode="auto">
          <a:xfrm>
            <a:off x="358627" y="2755900"/>
            <a:ext cx="809471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base" latinLnBrk="0" hangingPunct="1">
              <a:lnSpc>
                <a:spcPct val="90000"/>
              </a:lnSpc>
              <a:spcBef>
                <a:spcPts val="1000"/>
              </a:spcBef>
              <a:spcAft>
                <a:spcPct val="0"/>
              </a:spcAft>
              <a:buClrTx/>
              <a:buSzTx/>
              <a:buFont typeface="Arial" charset="0"/>
              <a:buChar char="•"/>
              <a:tabLst/>
              <a:defRPr/>
            </a:pP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Process by which centres (schools) ensure all candidates are judged to the same standard across different teachers, teaching groups and from year to year</a:t>
            </a:r>
          </a:p>
          <a:p>
            <a:pPr marL="228600" marR="0" lvl="0" indent="-228600" algn="l" defTabSz="914400" rtl="0" eaLnBrk="1" fontAlgn="base" latinLnBrk="0" hangingPunct="1">
              <a:lnSpc>
                <a:spcPct val="90000"/>
              </a:lnSpc>
              <a:spcBef>
                <a:spcPts val="1000"/>
              </a:spcBef>
              <a:spcAft>
                <a:spcPct val="0"/>
              </a:spcAft>
              <a:buClrTx/>
              <a:buSzTx/>
              <a:buFont typeface="Arial" charset="0"/>
              <a:buChar char="•"/>
              <a:tabLst/>
              <a:defRPr/>
            </a:pP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All centres are encouraged to internally standardise candidate work</a:t>
            </a:r>
          </a:p>
          <a:p>
            <a:pPr marL="228600" marR="0" lvl="0" indent="-228600" algn="l" defTabSz="914400" rtl="0" eaLnBrk="1" fontAlgn="base" latinLnBrk="0" hangingPunct="1">
              <a:lnSpc>
                <a:spcPct val="90000"/>
              </a:lnSpc>
              <a:spcBef>
                <a:spcPts val="1000"/>
              </a:spcBef>
              <a:spcAft>
                <a:spcPct val="0"/>
              </a:spcAft>
              <a:buClrTx/>
              <a:buSzTx/>
              <a:buFont typeface="Arial" charset="0"/>
              <a:buChar char="•"/>
              <a:tabLst/>
              <a:defRPr/>
            </a:pP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Internal standardisation assists moderating team</a:t>
            </a:r>
          </a:p>
        </p:txBody>
      </p:sp>
    </p:spTree>
    <p:extLst>
      <p:ext uri="{BB962C8B-B14F-4D97-AF65-F5344CB8AC3E}">
        <p14:creationId xmlns:p14="http://schemas.microsoft.com/office/powerpoint/2010/main" val="22642597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Placeholder 15"/>
          <p:cNvSpPr>
            <a:spLocks noGrp="1"/>
          </p:cNvSpPr>
          <p:nvPr>
            <p:ph type="body" sz="quarter" idx="16"/>
          </p:nvPr>
        </p:nvSpPr>
        <p:spPr>
          <a:xfrm>
            <a:off x="358627"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Role of Internal verifier</a:t>
            </a:r>
          </a:p>
        </p:txBody>
      </p:sp>
      <p:sp>
        <p:nvSpPr>
          <p:cNvPr id="6" name="Content Placeholder 2"/>
          <p:cNvSpPr txBox="1">
            <a:spLocks/>
          </p:cNvSpPr>
          <p:nvPr/>
        </p:nvSpPr>
        <p:spPr bwMode="auto">
          <a:xfrm>
            <a:off x="358626" y="2755900"/>
            <a:ext cx="8055799" cy="4486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base" latinLnBrk="0" hangingPunct="1">
              <a:lnSpc>
                <a:spcPct val="90000"/>
              </a:lnSpc>
              <a:spcBef>
                <a:spcPts val="1000"/>
              </a:spcBef>
              <a:spcAft>
                <a:spcPct val="0"/>
              </a:spcAft>
              <a:buClrTx/>
              <a:buSzTx/>
              <a:buFont typeface="Arial" charset="0"/>
              <a:buChar char="•"/>
              <a:tabLst/>
              <a:defRPr/>
            </a:pP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Ensure that all units entered are completed in full</a:t>
            </a:r>
          </a:p>
          <a:p>
            <a:pPr marL="228600" marR="0" lvl="0" indent="-228600" algn="l" defTabSz="914400" rtl="0" eaLnBrk="1" fontAlgn="base" latinLnBrk="0" hangingPunct="1">
              <a:lnSpc>
                <a:spcPct val="90000"/>
              </a:lnSpc>
              <a:spcBef>
                <a:spcPts val="1000"/>
              </a:spcBef>
              <a:spcAft>
                <a:spcPct val="0"/>
              </a:spcAft>
              <a:buClrTx/>
              <a:buSzTx/>
              <a:buFont typeface="Arial" charset="0"/>
              <a:buChar char="•"/>
              <a:tabLst/>
              <a:defRPr/>
            </a:pP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Ensure that all ACs for each LO in each unit are met in full</a:t>
            </a:r>
          </a:p>
          <a:p>
            <a:pPr marL="228600" marR="0" lvl="0" indent="-228600" algn="l" defTabSz="914400" rtl="0" eaLnBrk="1" fontAlgn="base" latinLnBrk="0" hangingPunct="1">
              <a:lnSpc>
                <a:spcPct val="90000"/>
              </a:lnSpc>
              <a:spcBef>
                <a:spcPts val="1000"/>
              </a:spcBef>
              <a:spcAft>
                <a:spcPct val="0"/>
              </a:spcAft>
              <a:buClrTx/>
              <a:buSzTx/>
              <a:buFont typeface="Arial" charset="0"/>
              <a:buChar char="•"/>
              <a:tabLst/>
              <a:defRPr/>
            </a:pP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Ensure that ACs are correctly and consistently applied across all teaching groups</a:t>
            </a:r>
          </a:p>
          <a:p>
            <a:pPr marL="228600" marR="0" lvl="0" indent="-228600" algn="l" defTabSz="914400" rtl="0" eaLnBrk="1" fontAlgn="base" latinLnBrk="0" hangingPunct="1">
              <a:lnSpc>
                <a:spcPct val="90000"/>
              </a:lnSpc>
              <a:spcBef>
                <a:spcPts val="1000"/>
              </a:spcBef>
              <a:spcAft>
                <a:spcPct val="0"/>
              </a:spcAft>
              <a:buClrTx/>
              <a:buSzTx/>
              <a:buFont typeface="Arial" charset="0"/>
              <a:buChar char="•"/>
              <a:tabLst/>
              <a:defRPr/>
            </a:pP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Ensure that all necessary documentation is completed for individual candidates</a:t>
            </a:r>
          </a:p>
          <a:p>
            <a:pPr marL="685800" marR="0" lvl="1" indent="-228600" algn="l" defTabSz="914400" rtl="0" eaLnBrk="1" fontAlgn="base" latinLnBrk="0" hangingPunct="1">
              <a:lnSpc>
                <a:spcPct val="90000"/>
              </a:lnSpc>
              <a:spcBef>
                <a:spcPts val="500"/>
              </a:spcBef>
              <a:spcAft>
                <a:spcPct val="0"/>
              </a:spcAft>
              <a:buClrTx/>
              <a:buSzTx/>
              <a:buFont typeface="Arial" charset="0"/>
              <a:buChar char="•"/>
              <a:tabLst/>
              <a:defRPr/>
            </a:pP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Candidate Authentication Sheet</a:t>
            </a:r>
          </a:p>
          <a:p>
            <a:pPr marL="685800" marR="0" lvl="1" indent="-228600" algn="l" defTabSz="914400" rtl="0" eaLnBrk="1" fontAlgn="base" latinLnBrk="0" hangingPunct="1">
              <a:lnSpc>
                <a:spcPct val="90000"/>
              </a:lnSpc>
              <a:spcBef>
                <a:spcPts val="500"/>
              </a:spcBef>
              <a:spcAft>
                <a:spcPct val="0"/>
              </a:spcAft>
              <a:buClrTx/>
              <a:buSzTx/>
              <a:buFont typeface="Arial" charset="0"/>
              <a:buChar char="•"/>
              <a:tabLst/>
              <a:defRPr/>
            </a:pP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WJEC Assessment Record</a:t>
            </a:r>
          </a:p>
          <a:p>
            <a:pPr marL="685800" marR="0" lvl="1" indent="-228600" algn="l" defTabSz="914400" rtl="0" eaLnBrk="1" fontAlgn="base" latinLnBrk="0" hangingPunct="1">
              <a:lnSpc>
                <a:spcPct val="90000"/>
              </a:lnSpc>
              <a:spcBef>
                <a:spcPts val="500"/>
              </a:spcBef>
              <a:spcAft>
                <a:spcPct val="0"/>
              </a:spcAft>
              <a:buClrTx/>
              <a:buSzTx/>
              <a:buFont typeface="Arial" charset="0"/>
              <a:buChar char="•"/>
              <a:tabLst/>
              <a:defRPr/>
            </a:pP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WJEC Witness Statement (where applicable)</a:t>
            </a:r>
          </a:p>
        </p:txBody>
      </p:sp>
    </p:spTree>
    <p:extLst>
      <p:ext uri="{BB962C8B-B14F-4D97-AF65-F5344CB8AC3E}">
        <p14:creationId xmlns:p14="http://schemas.microsoft.com/office/powerpoint/2010/main" val="14095370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Placeholder 15"/>
          <p:cNvSpPr>
            <a:spLocks noGrp="1"/>
          </p:cNvSpPr>
          <p:nvPr>
            <p:ph type="body" sz="quarter" idx="16"/>
          </p:nvPr>
        </p:nvSpPr>
        <p:spPr>
          <a:xfrm>
            <a:off x="358627"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Sample for moderation</a:t>
            </a:r>
          </a:p>
        </p:txBody>
      </p:sp>
      <p:sp>
        <p:nvSpPr>
          <p:cNvPr id="6" name="Content Placeholder 2"/>
          <p:cNvSpPr txBox="1">
            <a:spLocks/>
          </p:cNvSpPr>
          <p:nvPr/>
        </p:nvSpPr>
        <p:spPr bwMode="auto">
          <a:xfrm>
            <a:off x="358627" y="2755900"/>
            <a:ext cx="8075254"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base" latinLnBrk="0" hangingPunct="1">
              <a:lnSpc>
                <a:spcPct val="90000"/>
              </a:lnSpc>
              <a:spcBef>
                <a:spcPts val="1000"/>
              </a:spcBef>
              <a:spcAft>
                <a:spcPct val="0"/>
              </a:spcAft>
              <a:buClrTx/>
              <a:buSzTx/>
              <a:buFont typeface="Arial" charset="0"/>
              <a:buChar char="•"/>
              <a:tabLst/>
              <a:defRPr/>
            </a:pP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Following WJEC guidance, select the number of candidates required based on the size of the cohort</a:t>
            </a:r>
          </a:p>
          <a:p>
            <a:pPr marL="685800" marR="0" lvl="1" indent="-228600" algn="l" defTabSz="914400" rtl="0" eaLnBrk="1" fontAlgn="base" latinLnBrk="0" hangingPunct="1">
              <a:lnSpc>
                <a:spcPct val="90000"/>
              </a:lnSpc>
              <a:spcBef>
                <a:spcPts val="500"/>
              </a:spcBef>
              <a:spcAft>
                <a:spcPct val="0"/>
              </a:spcAft>
              <a:buClrTx/>
              <a:buSzTx/>
              <a:buFont typeface="Arial" charset="0"/>
              <a:buChar char="•"/>
              <a:tabLst/>
              <a:defRPr/>
            </a:pP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1 – 10 candidates:     </a:t>
            </a:r>
            <a:r>
              <a:rPr kumimoji="0" lang="en-GB" sz="2000" b="1"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3</a:t>
            </a:r>
          </a:p>
          <a:p>
            <a:pPr marL="685800" marR="0" lvl="1" indent="-228600" algn="l" defTabSz="914400" rtl="0" eaLnBrk="1" fontAlgn="base" latinLnBrk="0" hangingPunct="1">
              <a:lnSpc>
                <a:spcPct val="90000"/>
              </a:lnSpc>
              <a:spcBef>
                <a:spcPts val="500"/>
              </a:spcBef>
              <a:spcAft>
                <a:spcPct val="0"/>
              </a:spcAft>
              <a:buClrTx/>
              <a:buSzTx/>
              <a:buFont typeface="Arial" charset="0"/>
              <a:buChar char="•"/>
              <a:tabLst/>
              <a:defRPr/>
            </a:pP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11 – 20 candidates:   </a:t>
            </a:r>
            <a:r>
              <a:rPr kumimoji="0" lang="en-GB" sz="2000" b="1"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5</a:t>
            </a: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     </a:t>
            </a:r>
          </a:p>
          <a:p>
            <a:pPr marL="685800" marR="0" lvl="1" indent="-228600" algn="l" defTabSz="914400" rtl="0" eaLnBrk="1" fontAlgn="base" latinLnBrk="0" hangingPunct="1">
              <a:lnSpc>
                <a:spcPct val="90000"/>
              </a:lnSpc>
              <a:spcBef>
                <a:spcPts val="500"/>
              </a:spcBef>
              <a:spcAft>
                <a:spcPct val="0"/>
              </a:spcAft>
              <a:buClrTx/>
              <a:buSzTx/>
              <a:buFont typeface="Arial" charset="0"/>
              <a:buChar char="•"/>
              <a:tabLst/>
              <a:defRPr/>
            </a:pP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21+ candidates:         </a:t>
            </a:r>
            <a:r>
              <a:rPr kumimoji="0" lang="en-GB" sz="2000" b="1"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10</a:t>
            </a:r>
          </a:p>
          <a:p>
            <a:pPr marL="228600" marR="0" lvl="0" indent="-228600" algn="l" defTabSz="914400" rtl="0" eaLnBrk="1" fontAlgn="base" latinLnBrk="0" hangingPunct="1">
              <a:lnSpc>
                <a:spcPct val="90000"/>
              </a:lnSpc>
              <a:spcBef>
                <a:spcPts val="1000"/>
              </a:spcBef>
              <a:spcAft>
                <a:spcPct val="0"/>
              </a:spcAft>
              <a:buClrTx/>
              <a:buSzTx/>
              <a:buFont typeface="Arial" charset="0"/>
              <a:buChar char="•"/>
              <a:tabLst/>
              <a:defRPr/>
            </a:pP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Provide candidate work for all </a:t>
            </a:r>
            <a:r>
              <a:rPr kumimoji="0" lang="en-GB" sz="2000" b="1" i="1" u="sng"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units</a:t>
            </a: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 entered</a:t>
            </a:r>
          </a:p>
          <a:p>
            <a:pPr marL="228600" marR="0" lvl="0" indent="-228600" algn="l" defTabSz="914400" rtl="0" eaLnBrk="1" fontAlgn="base" latinLnBrk="0" hangingPunct="1">
              <a:lnSpc>
                <a:spcPct val="90000"/>
              </a:lnSpc>
              <a:spcBef>
                <a:spcPts val="1000"/>
              </a:spcBef>
              <a:spcAft>
                <a:spcPct val="0"/>
              </a:spcAft>
              <a:buClrTx/>
              <a:buSzTx/>
              <a:buFont typeface="Arial" charset="0"/>
              <a:buChar char="•"/>
              <a:tabLst/>
              <a:defRPr/>
            </a:pP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Ensure it is sent to WJEC on time –deadlines are set out on WJEC website: Humanities Entry Pathways </a:t>
            </a:r>
          </a:p>
          <a:p>
            <a:pPr marL="228600" marR="0" lvl="0" indent="-228600" algn="l" defTabSz="914400" rtl="0" eaLnBrk="1" fontAlgn="base" latinLnBrk="0" hangingPunct="1">
              <a:lnSpc>
                <a:spcPct val="90000"/>
              </a:lnSpc>
              <a:spcBef>
                <a:spcPts val="1000"/>
              </a:spcBef>
              <a:spcAft>
                <a:spcPct val="0"/>
              </a:spcAft>
              <a:buClrTx/>
              <a:buSzTx/>
              <a:buFont typeface="Arial" charset="0"/>
              <a:buChar char="•"/>
              <a:tabLst/>
              <a:defRPr/>
            </a:pPr>
            <a:r>
              <a:rPr kumimoji="0" lang="en-GB" sz="2000" b="1" i="1" u="sng"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Submit work by unit</a:t>
            </a:r>
            <a:r>
              <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rPr>
              <a:t> and not by candidate</a:t>
            </a:r>
          </a:p>
        </p:txBody>
      </p:sp>
    </p:spTree>
    <p:extLst>
      <p:ext uri="{BB962C8B-B14F-4D97-AF65-F5344CB8AC3E}">
        <p14:creationId xmlns:p14="http://schemas.microsoft.com/office/powerpoint/2010/main" val="17463078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Placeholder 15"/>
          <p:cNvSpPr>
            <a:spLocks noGrp="1"/>
          </p:cNvSpPr>
          <p:nvPr>
            <p:ph type="body" sz="quarter" idx="16"/>
          </p:nvPr>
        </p:nvSpPr>
        <p:spPr>
          <a:xfrm>
            <a:off x="358627"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Preparing folders of candidate work</a:t>
            </a:r>
          </a:p>
        </p:txBody>
      </p:sp>
      <p:sp>
        <p:nvSpPr>
          <p:cNvPr id="6" name="Content Placeholder 2"/>
          <p:cNvSpPr txBox="1">
            <a:spLocks/>
          </p:cNvSpPr>
          <p:nvPr/>
        </p:nvSpPr>
        <p:spPr bwMode="auto">
          <a:xfrm>
            <a:off x="358627" y="2755900"/>
            <a:ext cx="8613913" cy="49450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base" latinLnBrk="0" hangingPunct="1">
              <a:lnSpc>
                <a:spcPct val="90000"/>
              </a:lnSpc>
              <a:spcBef>
                <a:spcPts val="1000"/>
              </a:spcBef>
              <a:spcAft>
                <a:spcPct val="0"/>
              </a:spcAft>
              <a:buClrTx/>
              <a:buSzTx/>
              <a:buFont typeface="Arial" charset="0"/>
              <a:buChar char="•"/>
              <a:tabLst/>
              <a:defRPr/>
            </a:pP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Ensure that all candidate work submitted for moderation is </a:t>
            </a:r>
            <a:r>
              <a:rPr kumimoji="0" lang="en-GB" sz="2000" b="1" i="1" u="sng"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fully marked</a:t>
            </a: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 indicating whether or not it has been accepted as being correct and/or appropriate.</a:t>
            </a:r>
          </a:p>
          <a:p>
            <a:pPr marL="228600" marR="0" lvl="0" indent="-228600" algn="l" defTabSz="914400" rtl="0" eaLnBrk="1" fontAlgn="base" latinLnBrk="0" hangingPunct="1">
              <a:lnSpc>
                <a:spcPct val="90000"/>
              </a:lnSpc>
              <a:spcBef>
                <a:spcPts val="1000"/>
              </a:spcBef>
              <a:spcAft>
                <a:spcPct val="0"/>
              </a:spcAft>
              <a:buClrTx/>
              <a:buSzTx/>
              <a:buFont typeface="Arial" charset="0"/>
              <a:buChar char="•"/>
              <a:tabLst/>
              <a:defRPr/>
            </a:pP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Ensure that completed candidate work is </a:t>
            </a:r>
            <a:r>
              <a:rPr kumimoji="0" lang="en-GB" sz="2000" b="1" i="1" u="sng"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annotated with the relevant assessment criteria,</a:t>
            </a: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 e.g. AC 1.3 or AC 3.2, showing where and how the work presented has met the required assessment criteria.</a:t>
            </a:r>
          </a:p>
          <a:p>
            <a:pPr marL="228600" marR="0" lvl="0" indent="-228600" algn="l" defTabSz="914400" rtl="0" eaLnBrk="1" fontAlgn="base" latinLnBrk="0" hangingPunct="1">
              <a:lnSpc>
                <a:spcPct val="90000"/>
              </a:lnSpc>
              <a:spcBef>
                <a:spcPts val="1000"/>
              </a:spcBef>
              <a:spcAft>
                <a:spcPct val="0"/>
              </a:spcAft>
              <a:buClrTx/>
              <a:buSzTx/>
              <a:buFont typeface="Arial" charset="0"/>
              <a:buChar char="•"/>
              <a:tabLst/>
              <a:defRPr/>
            </a:pP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Ensure that all </a:t>
            </a:r>
            <a:r>
              <a:rPr kumimoji="0" lang="en-GB" sz="2000" b="1" i="1" u="sng"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supporting documentation</a:t>
            </a: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 has been completed and are included with sample</a:t>
            </a:r>
          </a:p>
          <a:p>
            <a:pPr marL="685800" marR="0" lvl="1" indent="-228600" algn="l" defTabSz="914400" rtl="0" eaLnBrk="1" fontAlgn="base" latinLnBrk="0" hangingPunct="1">
              <a:lnSpc>
                <a:spcPct val="90000"/>
              </a:lnSpc>
              <a:spcBef>
                <a:spcPts val="500"/>
              </a:spcBef>
              <a:spcAft>
                <a:spcPct val="0"/>
              </a:spcAft>
              <a:buClrTx/>
              <a:buSzTx/>
              <a:buFont typeface="Arial" charset="0"/>
              <a:buChar char="•"/>
              <a:tabLst/>
              <a:defRPr/>
            </a:pP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Authentication form</a:t>
            </a:r>
          </a:p>
          <a:p>
            <a:pPr marL="685800" marR="0" lvl="1" indent="-228600" algn="l" defTabSz="914400" rtl="0" eaLnBrk="1" fontAlgn="base" latinLnBrk="0" hangingPunct="1">
              <a:lnSpc>
                <a:spcPct val="90000"/>
              </a:lnSpc>
              <a:spcBef>
                <a:spcPts val="500"/>
              </a:spcBef>
              <a:spcAft>
                <a:spcPct val="0"/>
              </a:spcAft>
              <a:buClrTx/>
              <a:buSzTx/>
              <a:buFont typeface="Arial" charset="0"/>
              <a:buChar char="•"/>
              <a:tabLst/>
              <a:defRPr/>
            </a:pP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Assessment Record sheet</a:t>
            </a:r>
          </a:p>
          <a:p>
            <a:pPr marL="685800" marR="0" lvl="1" indent="-228600" algn="l" defTabSz="914400" rtl="0" eaLnBrk="1" fontAlgn="base" latinLnBrk="0" hangingPunct="1">
              <a:lnSpc>
                <a:spcPct val="90000"/>
              </a:lnSpc>
              <a:spcBef>
                <a:spcPts val="500"/>
              </a:spcBef>
              <a:spcAft>
                <a:spcPct val="0"/>
              </a:spcAft>
              <a:buClrTx/>
              <a:buSzTx/>
              <a:buFont typeface="Arial" charset="0"/>
              <a:buChar char="•"/>
              <a:tabLst/>
              <a:defRPr/>
            </a:pP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Witness Statement (where appropriate)</a:t>
            </a:r>
            <a:endPar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18218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Placeholder 15"/>
          <p:cNvSpPr>
            <a:spLocks noGrp="1"/>
          </p:cNvSpPr>
          <p:nvPr>
            <p:ph type="body" sz="quarter" idx="16"/>
          </p:nvPr>
        </p:nvSpPr>
        <p:spPr>
          <a:xfrm>
            <a:off x="358627"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Annotations</a:t>
            </a:r>
          </a:p>
        </p:txBody>
      </p:sp>
      <p:sp>
        <p:nvSpPr>
          <p:cNvPr id="6" name="Rectangle 3"/>
          <p:cNvSpPr txBox="1">
            <a:spLocks/>
          </p:cNvSpPr>
          <p:nvPr/>
        </p:nvSpPr>
        <p:spPr bwMode="auto">
          <a:xfrm>
            <a:off x="358627" y="2755900"/>
            <a:ext cx="8240624"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0" fontAlgn="base" latinLnBrk="0" hangingPunct="0">
              <a:lnSpc>
                <a:spcPct val="90000"/>
              </a:lnSpc>
              <a:spcBef>
                <a:spcPts val="1000"/>
              </a:spcBef>
              <a:spcAft>
                <a:spcPct val="0"/>
              </a:spcAft>
              <a:buClrTx/>
              <a:buSzTx/>
              <a:buFont typeface="Arial" charset="0"/>
              <a:buNone/>
              <a:tabLst/>
              <a:defRPr/>
            </a:pPr>
            <a:r>
              <a:rPr kumimoji="0" lang="en-US"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  In the majority of centers, candidate work was clearly labeled to show where and how the candidates successfully met specific Assessment Criteria across individual units. In cases of best practice, candidate work was annotated with supportive comments from the teacher and some centers used these comments to justify their judgments. This approach facilitates the moderation process and is to be commended and encouraged.’ (Principal Moderator Report, Summer 2017).</a:t>
            </a:r>
            <a:endParaRPr kumimoji="0" lang="en-US"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54021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1" y="1911"/>
            <a:ext cx="9152231" cy="1265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 Placeholder 15"/>
          <p:cNvSpPr>
            <a:spLocks noGrp="1"/>
          </p:cNvSpPr>
          <p:nvPr>
            <p:ph type="body" sz="quarter" idx="16"/>
          </p:nvPr>
        </p:nvSpPr>
        <p:spPr>
          <a:xfrm>
            <a:off x="358627"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smtClean="0"/>
              <a:t>Presentation of </a:t>
            </a:r>
            <a:r>
              <a:rPr lang="en-US" dirty="0" smtClean="0"/>
              <a:t>candidate </a:t>
            </a:r>
            <a:r>
              <a:rPr lang="en-US" dirty="0" smtClean="0"/>
              <a:t>work for moderation</a:t>
            </a:r>
            <a:endParaRPr lang="en-GB" dirty="0" smtClean="0"/>
          </a:p>
        </p:txBody>
      </p:sp>
      <p:sp>
        <p:nvSpPr>
          <p:cNvPr id="6" name="Content Placeholder 2"/>
          <p:cNvSpPr txBox="1">
            <a:spLocks/>
          </p:cNvSpPr>
          <p:nvPr/>
        </p:nvSpPr>
        <p:spPr bwMode="auto">
          <a:xfrm>
            <a:off x="358627" y="2755900"/>
            <a:ext cx="7659757"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base" latinLnBrk="0" hangingPunct="1">
              <a:lnSpc>
                <a:spcPct val="90000"/>
              </a:lnSpc>
              <a:spcBef>
                <a:spcPts val="1000"/>
              </a:spcBef>
              <a:spcAft>
                <a:spcPct val="0"/>
              </a:spcAft>
              <a:buClrTx/>
              <a:buSzTx/>
              <a:buFont typeface="Arial" charset="0"/>
              <a:buChar char="•"/>
              <a:tabLst/>
              <a:defRPr/>
            </a:pP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Take note of comments from previous PM Reports</a:t>
            </a:r>
          </a:p>
          <a:p>
            <a:pPr marL="685800" marR="0" lvl="1" indent="-228600" algn="l" defTabSz="914400" rtl="0" eaLnBrk="1" fontAlgn="base" latinLnBrk="0" hangingPunct="1">
              <a:lnSpc>
                <a:spcPct val="90000"/>
              </a:lnSpc>
              <a:spcBef>
                <a:spcPts val="500"/>
              </a:spcBef>
              <a:spcAft>
                <a:spcPct val="0"/>
              </a:spcAft>
              <a:buClrTx/>
              <a:buSzTx/>
              <a:buFont typeface="Arial" charset="0"/>
              <a:buChar char="•"/>
              <a:tabLst/>
              <a:defRPr/>
            </a:pP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Polly pockets </a:t>
            </a:r>
          </a:p>
          <a:p>
            <a:pPr marL="685800" marR="0" lvl="1" indent="-228600" algn="l" defTabSz="914400" rtl="0" eaLnBrk="1" fontAlgn="base" latinLnBrk="0" hangingPunct="1">
              <a:lnSpc>
                <a:spcPct val="90000"/>
              </a:lnSpc>
              <a:spcBef>
                <a:spcPts val="500"/>
              </a:spcBef>
              <a:spcAft>
                <a:spcPct val="0"/>
              </a:spcAft>
              <a:buClrTx/>
              <a:buSzTx/>
              <a:buFont typeface="Arial" charset="0"/>
              <a:buChar char="•"/>
              <a:tabLst/>
              <a:defRPr/>
            </a:pP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Treasury  tags </a:t>
            </a:r>
          </a:p>
          <a:p>
            <a:pPr marL="685800" marR="0" lvl="1" indent="-228600" algn="l" defTabSz="914400" rtl="0" eaLnBrk="1" fontAlgn="base" latinLnBrk="0" hangingPunct="1">
              <a:lnSpc>
                <a:spcPct val="90000"/>
              </a:lnSpc>
              <a:spcBef>
                <a:spcPts val="500"/>
              </a:spcBef>
              <a:spcAft>
                <a:spcPct val="0"/>
              </a:spcAft>
              <a:buClrTx/>
              <a:buSzTx/>
              <a:buFont typeface="Arial" charset="0"/>
              <a:buChar char="•"/>
              <a:tabLst/>
              <a:defRPr/>
            </a:pP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Present by unit in folders – easy access for moderator</a:t>
            </a:r>
          </a:p>
          <a:p>
            <a:pPr marL="685800" marR="0" lvl="1" indent="-228600" algn="l" defTabSz="914400" rtl="0" eaLnBrk="1" fontAlgn="base" latinLnBrk="0" hangingPunct="1">
              <a:lnSpc>
                <a:spcPct val="90000"/>
              </a:lnSpc>
              <a:spcBef>
                <a:spcPts val="500"/>
              </a:spcBef>
              <a:spcAft>
                <a:spcPct val="0"/>
              </a:spcAft>
              <a:buClrTx/>
              <a:buSzTx/>
              <a:buFont typeface="Arial" charset="0"/>
              <a:buChar char="•"/>
              <a:tabLst/>
              <a:defRPr/>
            </a:pP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Ensure CD / DVD is included if French units have been entered</a:t>
            </a:r>
          </a:p>
          <a:p>
            <a:pPr marL="1143000" marR="0" lvl="2" indent="-228600" algn="l" defTabSz="914400" rtl="0" eaLnBrk="1" fontAlgn="base" latinLnBrk="0" hangingPunct="1">
              <a:lnSpc>
                <a:spcPct val="90000"/>
              </a:lnSpc>
              <a:spcBef>
                <a:spcPts val="500"/>
              </a:spcBef>
              <a:spcAft>
                <a:spcPct val="0"/>
              </a:spcAft>
              <a:buClrTx/>
              <a:buSzTx/>
              <a:buFont typeface="Arial" charset="0"/>
              <a:buChar char="•"/>
              <a:tabLst/>
              <a:defRPr/>
            </a:pPr>
            <a:r>
              <a:rPr kumimoji="0" lang="en-GB"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Check that candidate work can be accessed by moderator</a:t>
            </a:r>
          </a:p>
          <a:p>
            <a:pPr marL="685800" marR="0" lvl="1" indent="-228600" algn="l" defTabSz="914400" rtl="0" eaLnBrk="1" fontAlgn="base" latinLnBrk="0" hangingPunct="1">
              <a:lnSpc>
                <a:spcPct val="90000"/>
              </a:lnSpc>
              <a:spcBef>
                <a:spcPts val="500"/>
              </a:spcBef>
              <a:spcAft>
                <a:spcPct val="0"/>
              </a:spcAft>
              <a:buClrTx/>
              <a:buSzTx/>
              <a:buFont typeface="Arial" charset="0"/>
              <a:buChar char="•"/>
              <a:tabLst/>
              <a:defRPr/>
            </a:pPr>
            <a:r>
              <a:rPr kumimoji="0" lang="en-GB" sz="2000" b="0" i="0" u="none" strike="noStrike" kern="1200" cap="none" spc="0" normalizeH="0" baseline="0" noProof="0" smtClean="0">
                <a:ln>
                  <a:noFill/>
                </a:ln>
                <a:solidFill>
                  <a:sysClr val="windowText" lastClr="000000"/>
                </a:solidFill>
                <a:effectLst/>
                <a:uLnTx/>
                <a:uFillTx/>
                <a:latin typeface="Arial" panose="020B0604020202020204" pitchFamily="34" charset="0"/>
                <a:cs typeface="Arial" panose="020B0604020202020204" pitchFamily="34" charset="0"/>
              </a:rPr>
              <a:t>Present candidate work for each unit in order of ACs</a:t>
            </a:r>
            <a:endParaRPr kumimoji="0" lang="en-GB" sz="2000" b="0" i="0" u="none" strike="noStrike" kern="1200" cap="none" spc="0" normalizeH="0" baseline="0" noProof="0" dirty="0" smtClean="0">
              <a:ln>
                <a:noFill/>
              </a:ln>
              <a:solidFill>
                <a:sysClr val="windowText" lastClr="000000"/>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36992409"/>
      </p:ext>
    </p:extLst>
  </p:cSld>
  <p:clrMapOvr>
    <a:masterClrMapping/>
  </p:clrMapOvr>
  <p:timing>
    <p:tnLst>
      <p:par>
        <p:cTn id="1" dur="indefinite" restart="never" nodeType="tmRoot"/>
      </p:par>
    </p:tnLst>
  </p:timing>
</p:sld>
</file>

<file path=ppt/theme/theme1.xml><?xml version="1.0" encoding="utf-8"?>
<a:theme xmlns:a="http://schemas.openxmlformats.org/drawingml/2006/main" name="WJEC PowerPoint Template (Bilingual- Wales only)">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paring for moderation new [Read-Only]" id="{0D24BB46-C72D-4D77-A2DE-2F4B9BCECA0F}" vid="{62DC5E77-1853-4031-A890-0A3B628FA0E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7" ma:contentTypeDescription="Create a new document." ma:contentTypeScope="" ma:versionID="6be16ce4710338ee6ddd2cf5cee94281">
  <xsd:schema xmlns:xsd="http://www.w3.org/2001/XMLSchema" xmlns:xs="http://www.w3.org/2001/XMLSchema" xmlns:p="http://schemas.microsoft.com/office/2006/metadata/properties" xmlns:ns2="cd497dfa-9c52-4b77-9510-d5d8b75d053a" targetNamespace="http://schemas.microsoft.com/office/2006/metadata/properties" ma:root="true" ma:fieldsID="65a3c88eb3aa628ee850c6aab9f98c29" ns2:_="">
    <xsd:import namespace="cd497dfa-9c52-4b77-9510-d5d8b75d053a"/>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ct:contentTypeSchema xmlns:ct="http://schemas.microsoft.com/office/2006/metadata/contentType" xmlns:ma="http://schemas.microsoft.com/office/2006/metadata/properties/metaAttributes" ct:_="" ma:_="" ma:contentTypeName="Report" ma:contentTypeID="0x0101003DB520055EDDB440B1956AA9AA49CCC900F549D8F026EB7C4798819F92A6CAB561" ma:contentTypeVersion="3" ma:contentTypeDescription="" ma:contentTypeScope="" ma:versionID="dc1fcc2a4c95af77ae9c7e98eb103702">
  <xsd:schema xmlns:xsd="http://www.w3.org/2001/XMLSchema" xmlns:xs="http://www.w3.org/2001/XMLSchema" xmlns:p="http://schemas.microsoft.com/office/2006/metadata/properties" xmlns:ns1="http://schemas.microsoft.com/sharepoint/v3" xmlns:ns3="2f2f9355-f80e-4d7b-937a-0c27cfa03643" targetNamespace="http://schemas.microsoft.com/office/2006/metadata/properties" ma:root="true" ma:fieldsID="a862b0148093e384128129faa8d570ed" ns1:_="" ns3:_="">
    <xsd:import namespace="http://schemas.microsoft.com/sharepoint/v3"/>
    <xsd:import namespace="2f2f9355-f80e-4d7b-937a-0c27cfa03643"/>
    <xsd:element name="properties">
      <xsd:complexType>
        <xsd:sequence>
          <xsd:element name="documentManagement">
            <xsd:complexType>
              <xsd:all>
                <xsd:element ref="ns1:RoutingRuleDescription" minOccurs="0"/>
                <xsd:element ref="ns3:WJEC_x0020_Language" minOccurs="0"/>
                <xsd:element ref="ns3:WJEC_x0020_Available_x0020_Online" minOccurs="0"/>
                <xsd:element ref="ns1:PublishingStartDate" minOccurs="0"/>
                <xsd:element ref="ns1:PublishingExpirationDate" minOccurs="0"/>
                <xsd:element ref="ns3:k48d8005054a4dd09ad49b7c837f0781" minOccurs="0"/>
                <xsd:element ref="ns3:TaxCatchAll" minOccurs="0"/>
                <xsd:element ref="ns3:TaxCatchAllLabel" minOccurs="0"/>
                <xsd:element ref="ns3:aa87a6a0bdfe4bfb97a25745bc8270e2" minOccurs="0"/>
                <xsd:element ref="ns3:bd6821cb7d3c4b4ab1e70668a679dc90" minOccurs="0"/>
                <xsd:element ref="ns3:i2be6ccaef284b9d8cadff396f0db8d6"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 ma:internalName="RoutingRuleDescription" ma:readOnly="false">
      <xsd:simpleType>
        <xsd:restriction base="dms:Text">
          <xsd:maxLength value="255"/>
        </xsd:restriction>
      </xsd:simpleType>
    </xsd:element>
    <xsd:element name="PublishingStartDate" ma:index="9" nillable="true" ma:displayName="Scheduling Start Date" ma:internalName="PublishingStartDate">
      <xsd:simpleType>
        <xsd:restriction base="dms:Unknown"/>
      </xsd:simpleType>
    </xsd:element>
    <xsd:element name="PublishingExpirationDate" ma:index="10" nillable="true" ma:displayName="Scheduling End Dat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f2f9355-f80e-4d7b-937a-0c27cfa03643" elementFormDefault="qualified">
    <xsd:import namespace="http://schemas.microsoft.com/office/2006/documentManagement/types"/>
    <xsd:import namespace="http://schemas.microsoft.com/office/infopath/2007/PartnerControls"/>
    <xsd:element name="WJEC_x0020_Language" ma:index="7" nillable="true" ma:displayName="WJEC Language" ma:default="English" ma:internalName="WJEC_x0020_Languag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8" nillable="true" ma:displayName="WJEC Available Online" ma:default="0" ma:internalName="WJEC_x0020_Available_x0020_Online">
      <xsd:simpleType>
        <xsd:restriction base="dms:Boolean"/>
      </xsd:simpleType>
    </xsd:element>
    <xsd:element name="k48d8005054a4dd09ad49b7c837f0781" ma:index="12" nillable="true" ma:taxonomy="true" ma:internalName="k48d8005054a4dd09ad49b7c837f0781" ma:taxonomyFieldName="WJEC_x0020_Audiences" ma:displayName="WJEC Audiences" ma:default="" ma:fieldId="{448d8005-054a-4dd0-9ad4-9b7c837f0781}" ma:taxonomyMulti="true" ma:sspId="e1033d4c-53f7-4655-8cf6-8161ad0c09ed" ma:termSetId="b89074ec-3517-46a7-9614-0eff0543422f" ma:anchorId="00000000-0000-0000-0000-000000000000" ma:open="false" ma:isKeyword="false">
      <xsd:complexType>
        <xsd:sequence>
          <xsd:element ref="pc:Terms" minOccurs="0" maxOccurs="1"/>
        </xsd:sequence>
      </xsd:complexType>
    </xsd:element>
    <xsd:element name="TaxCatchAll" ma:index="13" nillable="true" ma:displayName="Taxonomy Catch All Column" ma:hidden="true" ma:list="{bef75bab-78ed-405d-99c2-daeca313d6fd}" ma:internalName="TaxCatchAll" ma:showField="CatchAllData" ma:web="c0798825-da17-46fd-b091-d326be86d03f">
      <xsd:complexType>
        <xsd:complexContent>
          <xsd:extension base="dms:MultiChoiceLookup">
            <xsd:sequence>
              <xsd:element name="Value" type="dms:Lookup" maxOccurs="unbounded" minOccurs="0" nillable="true"/>
            </xsd:sequence>
          </xsd:extension>
        </xsd:complexContent>
      </xsd:complexType>
    </xsd:element>
    <xsd:element name="TaxCatchAllLabel" ma:index="14" nillable="true" ma:displayName="Taxonomy Catch All Column1" ma:hidden="true" ma:list="{bef75bab-78ed-405d-99c2-daeca313d6fd}" ma:internalName="TaxCatchAllLabel" ma:readOnly="true" ma:showField="CatchAllDataLabel" ma:web="c0798825-da17-46fd-b091-d326be86d03f">
      <xsd:complexType>
        <xsd:complexContent>
          <xsd:extension base="dms:MultiChoiceLookup">
            <xsd:sequence>
              <xsd:element name="Value" type="dms:Lookup" maxOccurs="unbounded" minOccurs="0" nillable="true"/>
            </xsd:sequence>
          </xsd:extension>
        </xsd:complexContent>
      </xsd:complexType>
    </xsd:element>
    <xsd:element name="aa87a6a0bdfe4bfb97a25745bc8270e2" ma:index="17" nillable="true" ma:taxonomy="true" ma:internalName="aa87a6a0bdfe4bfb97a25745bc8270e2" ma:taxonomyFieldName="WJEC_x0020_Department" ma:displayName="WJEC Department" ma:default="" ma:fieldId="{aa87a6a0-bdfe-4bfb-97a2-5745bc8270e2}" ma:taxonomyMulti="true" ma:sspId="e1033d4c-53f7-4655-8cf6-8161ad0c09ed" ma:termSetId="076cd7ee-ac20-4cd2-af1f-bceb730fade7" ma:anchorId="00000000-0000-0000-0000-000000000000" ma:open="false" ma:isKeyword="false">
      <xsd:complexType>
        <xsd:sequence>
          <xsd:element ref="pc:Terms" minOccurs="0" maxOccurs="1"/>
        </xsd:sequence>
      </xsd:complexType>
    </xsd:element>
    <xsd:element name="bd6821cb7d3c4b4ab1e70668a679dc90" ma:index="20" nillable="true" ma:taxonomy="true" ma:internalName="bd6821cb7d3c4b4ab1e70668a679dc90" ma:taxonomyFieldName="Level" ma:displayName="WJEC Level" ma:default="" ma:fieldId="{bd6821cb-7d3c-4b4a-b1e7-0668a679dc90}" ma:sspId="e1033d4c-53f7-4655-8cf6-8161ad0c09ed" ma:termSetId="fa8f317e-b53d-4085-af76-4ea65a528b00" ma:anchorId="00000000-0000-0000-0000-000000000000" ma:open="false" ma:isKeyword="false">
      <xsd:complexType>
        <xsd:sequence>
          <xsd:element ref="pc:Terms" minOccurs="0" maxOccurs="1"/>
        </xsd:sequence>
      </xsd:complexType>
    </xsd:element>
    <xsd:element name="i2be6ccaef284b9d8cadff396f0db8d6" ma:index="22" nillable="true" ma:taxonomy="true" ma:internalName="i2be6ccaef284b9d8cadff396f0db8d6" ma:taxonomyFieldName="WJEC_x0020_Subject" ma:displayName="WJEC Subject" ma:default="" ma:fieldId="{22be6cca-ef28-4b9d-8cad-ff396f0db8d6}" ma:sspId="e1033d4c-53f7-4655-8cf6-8161ad0c09ed" ma:termSetId="8c3126d1-d4d2-41e8-bc2c-f4f0690100af"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0DE5532-076C-4333-94CD-BB9A7BAC216D}">
  <ds:schemaRefs>
    <ds:schemaRef ds:uri="http://schemas.microsoft.com/office/2006/metadata/properties"/>
    <ds:schemaRef ds:uri="http://schemas.microsoft.com/sharepoint/v3"/>
    <ds:schemaRef ds:uri="http://purl.org/dc/terms/"/>
    <ds:schemaRef ds:uri="http://schemas.microsoft.com/office/2006/documentManagement/types"/>
    <ds:schemaRef ds:uri="http://purl.org/dc/dcmitype/"/>
    <ds:schemaRef ds:uri="2f2f9355-f80e-4d7b-937a-0c27cfa03643"/>
    <ds:schemaRef ds:uri="http://purl.org/dc/elements/1.1/"/>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3755E1BF-89EC-40F0-9404-E5B90B765E75}">
  <ds:schemaRefs>
    <ds:schemaRef ds:uri="http://schemas.microsoft.com/sharepoint/v3/contenttype/forms"/>
  </ds:schemaRefs>
</ds:datastoreItem>
</file>

<file path=customXml/itemProps3.xml><?xml version="1.0" encoding="utf-8"?>
<ds:datastoreItem xmlns:ds="http://schemas.openxmlformats.org/officeDocument/2006/customXml" ds:itemID="{EB4C9A1A-ECBF-407E-9FA0-7C9786913AD4}"/>
</file>

<file path=customXml/itemProps4.xml><?xml version="1.0" encoding="utf-8"?>
<ds:datastoreItem xmlns:ds="http://schemas.openxmlformats.org/officeDocument/2006/customXml" ds:itemID="{B8F75C38-7D42-4DC8-8850-C83318FE10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f9355-f80e-4d7b-937a-0c27cfa0364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Preparing for moderation new</Template>
  <TotalTime>1</TotalTime>
  <Words>814</Words>
  <Application>Microsoft Office PowerPoint</Application>
  <PresentationFormat>On-screen Show (4:3)</PresentationFormat>
  <Paragraphs>70</Paragraphs>
  <Slides>16</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Calibri</vt:lpstr>
      <vt:lpstr>Times New Roman</vt:lpstr>
      <vt:lpstr>ＭＳ Ｐゴシック</vt:lpstr>
      <vt:lpstr>Arial</vt:lpstr>
      <vt:lpstr>Gotham Rounded Book</vt:lpstr>
      <vt:lpstr>Bliss-Light</vt:lpstr>
      <vt:lpstr>WJEC PowerPoint Template (Bilingual- Wales only)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WJEC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Dodge, Rachel</dc:creator>
  <cp:lastModifiedBy>Dodge, Rachel</cp:lastModifiedBy>
  <cp:revision>1</cp:revision>
  <dcterms:created xsi:type="dcterms:W3CDTF">2018-11-26T13:37:54Z</dcterms:created>
  <dcterms:modified xsi:type="dcterms:W3CDTF">2018-11-26T13:39:22Z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y fmtid="{D5CDD505-2E9C-101B-9397-08002B2CF9AE}" pid="3" name="WJEC_x0020_Audiences">
    <vt:lpwstr/>
  </property>
  <property fmtid="{D5CDD505-2E9C-101B-9397-08002B2CF9AE}" pid="4" name="WJEC_x0020_Department">
    <vt:lpwstr/>
  </property>
  <property fmtid="{D5CDD505-2E9C-101B-9397-08002B2CF9AE}" pid="5" name="WJEC Department">
    <vt:lpwstr/>
  </property>
  <property fmtid="{D5CDD505-2E9C-101B-9397-08002B2CF9AE}" pid="6" name="WJEC Audiences">
    <vt:lpwstr/>
  </property>
  <property fmtid="{D5CDD505-2E9C-101B-9397-08002B2CF9AE}" pid="7" name="_dlc_policyId">
    <vt:lpwstr>/tools/Translations Upload</vt:lpwstr>
  </property>
  <property fmtid="{D5CDD505-2E9C-101B-9397-08002B2CF9AE}" pid="8" name="ItemRetentionFormula">
    <vt:lpwstr/>
  </property>
  <property fmtid="{D5CDD505-2E9C-101B-9397-08002B2CF9AE}" pid="9" name="Order">
    <vt:r8>17659000</vt:r8>
  </property>
</Properties>
</file>